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1"/>
  </p:notesMasterIdLst>
  <p:sldIdLst>
    <p:sldId id="256" r:id="rId2"/>
    <p:sldId id="281" r:id="rId3"/>
    <p:sldId id="277" r:id="rId4"/>
    <p:sldId id="276" r:id="rId5"/>
    <p:sldId id="279" r:id="rId6"/>
    <p:sldId id="282" r:id="rId7"/>
    <p:sldId id="280" r:id="rId8"/>
    <p:sldId id="258" r:id="rId9"/>
    <p:sldId id="267" r:id="rId10"/>
    <p:sldId id="259" r:id="rId11"/>
    <p:sldId id="260" r:id="rId12"/>
    <p:sldId id="262" r:id="rId13"/>
    <p:sldId id="278" r:id="rId14"/>
    <p:sldId id="275" r:id="rId15"/>
    <p:sldId id="268" r:id="rId16"/>
    <p:sldId id="283" r:id="rId17"/>
    <p:sldId id="263" r:id="rId18"/>
    <p:sldId id="264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85872" autoAdjust="0"/>
  </p:normalViewPr>
  <p:slideViewPr>
    <p:cSldViewPr snapToGrid="0">
      <p:cViewPr>
        <p:scale>
          <a:sx n="75" d="100"/>
          <a:sy n="75" d="100"/>
        </p:scale>
        <p:origin x="10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96F90E-DDC4-4B82-A41A-813A62A2E73C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F066601-CE12-4FB0-BEEB-969848D1E297}" type="pres">
      <dgm:prSet presAssocID="{1E96F90E-DDC4-4B82-A41A-813A62A2E73C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3AB4AADD-C9E3-41B7-B212-3FF52840D4D9}" type="presOf" srcId="{1E96F90E-DDC4-4B82-A41A-813A62A2E73C}" destId="{4F066601-CE12-4FB0-BEEB-969848D1E29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5CC764-82DD-452C-B93F-59CCCAA2220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431C36-7493-4F89-AA19-D10D40166615}">
      <dgm:prSet phldrT="[Text]"/>
      <dgm:spPr/>
      <dgm:t>
        <a:bodyPr/>
        <a:lstStyle/>
        <a:p>
          <a:r>
            <a:rPr lang="en-US" b="1" dirty="0" smtClean="0"/>
            <a:t>Cycle A</a:t>
          </a:r>
          <a:endParaRPr lang="en-US" b="1" dirty="0"/>
        </a:p>
      </dgm:t>
    </dgm:pt>
    <dgm:pt modelId="{C39260F3-396D-47AB-9AA4-8AAAAA5A30B4}" type="parTrans" cxnId="{C484BB77-0EC2-46D1-A7AF-E7F91B86B553}">
      <dgm:prSet/>
      <dgm:spPr/>
      <dgm:t>
        <a:bodyPr/>
        <a:lstStyle/>
        <a:p>
          <a:endParaRPr lang="en-US" b="1"/>
        </a:p>
      </dgm:t>
    </dgm:pt>
    <dgm:pt modelId="{CFA0CEAA-C29F-4370-9395-385CF3F6E291}" type="sibTrans" cxnId="{C484BB77-0EC2-46D1-A7AF-E7F91B86B553}">
      <dgm:prSet/>
      <dgm:spPr/>
      <dgm:t>
        <a:bodyPr/>
        <a:lstStyle/>
        <a:p>
          <a:endParaRPr lang="en-US" b="1"/>
        </a:p>
      </dgm:t>
    </dgm:pt>
    <dgm:pt modelId="{F1FF41F7-83DB-45BC-847F-9845927C6862}">
      <dgm:prSet phldrT="[Text]"/>
      <dgm:spPr/>
      <dgm:t>
        <a:bodyPr/>
        <a:lstStyle/>
        <a:p>
          <a:r>
            <a:rPr lang="en-US" b="1" dirty="0" smtClean="0"/>
            <a:t>Box A1</a:t>
          </a:r>
          <a:endParaRPr lang="en-US" b="1" dirty="0"/>
        </a:p>
      </dgm:t>
    </dgm:pt>
    <dgm:pt modelId="{7379B1AB-3C99-48CE-BB89-96702555A05A}" type="parTrans" cxnId="{E3155432-B867-4E9E-89DD-BBDB3ED75166}">
      <dgm:prSet/>
      <dgm:spPr/>
      <dgm:t>
        <a:bodyPr/>
        <a:lstStyle/>
        <a:p>
          <a:endParaRPr lang="en-US" b="1"/>
        </a:p>
      </dgm:t>
    </dgm:pt>
    <dgm:pt modelId="{F034362E-1C06-4F9B-BB6B-6CD5A380DE89}" type="sibTrans" cxnId="{E3155432-B867-4E9E-89DD-BBDB3ED75166}">
      <dgm:prSet/>
      <dgm:spPr/>
      <dgm:t>
        <a:bodyPr/>
        <a:lstStyle/>
        <a:p>
          <a:endParaRPr lang="en-US" b="1"/>
        </a:p>
      </dgm:t>
    </dgm:pt>
    <dgm:pt modelId="{720A3997-6970-43E6-9B8C-565AAD360C5D}">
      <dgm:prSet phldrT="[Text]"/>
      <dgm:spPr/>
      <dgm:t>
        <a:bodyPr/>
        <a:lstStyle/>
        <a:p>
          <a:r>
            <a:rPr lang="en-US" b="1" dirty="0" smtClean="0"/>
            <a:t>Box A2</a:t>
          </a:r>
          <a:endParaRPr lang="en-US" b="1" dirty="0"/>
        </a:p>
      </dgm:t>
    </dgm:pt>
    <dgm:pt modelId="{9167DBAC-72A9-4844-924B-E19ACC020D06}" type="parTrans" cxnId="{0CD8ABA8-B60C-4B0D-A451-94068CB9A900}">
      <dgm:prSet/>
      <dgm:spPr/>
      <dgm:t>
        <a:bodyPr/>
        <a:lstStyle/>
        <a:p>
          <a:endParaRPr lang="en-US" b="1"/>
        </a:p>
      </dgm:t>
    </dgm:pt>
    <dgm:pt modelId="{8E57356B-9637-48F2-B017-14A4EE900A66}" type="sibTrans" cxnId="{0CD8ABA8-B60C-4B0D-A451-94068CB9A900}">
      <dgm:prSet/>
      <dgm:spPr/>
      <dgm:t>
        <a:bodyPr/>
        <a:lstStyle/>
        <a:p>
          <a:endParaRPr lang="en-US" b="1"/>
        </a:p>
      </dgm:t>
    </dgm:pt>
    <dgm:pt modelId="{07159A55-D626-4F77-9C48-FBAB83E7D460}">
      <dgm:prSet phldrT="[Text]"/>
      <dgm:spPr/>
      <dgm:t>
        <a:bodyPr/>
        <a:lstStyle/>
        <a:p>
          <a:r>
            <a:rPr lang="en-US" b="1" dirty="0" smtClean="0"/>
            <a:t>Box A3</a:t>
          </a:r>
          <a:endParaRPr lang="en-US" b="1" dirty="0"/>
        </a:p>
      </dgm:t>
    </dgm:pt>
    <dgm:pt modelId="{1B1C3217-5728-4462-BD6D-C99BE4AAB404}" type="parTrans" cxnId="{C8C401C6-8C64-4DF6-8AB8-20C061030262}">
      <dgm:prSet/>
      <dgm:spPr/>
      <dgm:t>
        <a:bodyPr/>
        <a:lstStyle/>
        <a:p>
          <a:endParaRPr lang="en-US" b="1"/>
        </a:p>
      </dgm:t>
    </dgm:pt>
    <dgm:pt modelId="{76CE8794-0C00-4F57-BF97-7E1B5A303934}" type="sibTrans" cxnId="{C8C401C6-8C64-4DF6-8AB8-20C061030262}">
      <dgm:prSet/>
      <dgm:spPr/>
      <dgm:t>
        <a:bodyPr/>
        <a:lstStyle/>
        <a:p>
          <a:endParaRPr lang="en-US" b="1"/>
        </a:p>
      </dgm:t>
    </dgm:pt>
    <dgm:pt modelId="{3B4A341C-CC6A-4070-91DF-C8FE16B41774}" type="pres">
      <dgm:prSet presAssocID="{175CC764-82DD-452C-B93F-59CCCAA222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0D736F-9AAF-4E7D-8052-05155BCCD137}" type="pres">
      <dgm:prSet presAssocID="{3E431C36-7493-4F89-AA19-D10D40166615}" presName="hierRoot1" presStyleCnt="0">
        <dgm:presLayoutVars>
          <dgm:hierBranch val="init"/>
        </dgm:presLayoutVars>
      </dgm:prSet>
      <dgm:spPr/>
    </dgm:pt>
    <dgm:pt modelId="{4CF5286B-4F22-424A-B1D7-E4987CC496FB}" type="pres">
      <dgm:prSet presAssocID="{3E431C36-7493-4F89-AA19-D10D40166615}" presName="rootComposite1" presStyleCnt="0"/>
      <dgm:spPr/>
    </dgm:pt>
    <dgm:pt modelId="{B48B1A0C-37C7-4263-A456-7B6079913D2B}" type="pres">
      <dgm:prSet presAssocID="{3E431C36-7493-4F89-AA19-D10D40166615}" presName="rootText1" presStyleLbl="node0" presStyleIdx="0" presStyleCnt="1" custLinFactNeighborX="1283" custLinFactNeighborY="25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FB922-55A6-4878-947A-12A078D35035}" type="pres">
      <dgm:prSet presAssocID="{3E431C36-7493-4F89-AA19-D10D401666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270232E-D6FE-49D8-86DB-81E684DFC15B}" type="pres">
      <dgm:prSet presAssocID="{3E431C36-7493-4F89-AA19-D10D40166615}" presName="hierChild2" presStyleCnt="0"/>
      <dgm:spPr/>
    </dgm:pt>
    <dgm:pt modelId="{E1D545B3-763C-4FB0-A7D3-C7CBDDD9099E}" type="pres">
      <dgm:prSet presAssocID="{7379B1AB-3C99-48CE-BB89-96702555A05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E566A41-5F2D-43FA-9D99-8A031B2441C6}" type="pres">
      <dgm:prSet presAssocID="{F1FF41F7-83DB-45BC-847F-9845927C6862}" presName="hierRoot2" presStyleCnt="0">
        <dgm:presLayoutVars>
          <dgm:hierBranch val="init"/>
        </dgm:presLayoutVars>
      </dgm:prSet>
      <dgm:spPr/>
    </dgm:pt>
    <dgm:pt modelId="{A0E006C7-F132-42B4-94FA-05A4F31BBCFE}" type="pres">
      <dgm:prSet presAssocID="{F1FF41F7-83DB-45BC-847F-9845927C6862}" presName="rootComposite" presStyleCnt="0"/>
      <dgm:spPr/>
    </dgm:pt>
    <dgm:pt modelId="{4B9B5E5B-A461-4398-8D95-B8B3F9F3A4A2}" type="pres">
      <dgm:prSet presAssocID="{F1FF41F7-83DB-45BC-847F-9845927C686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1D0057-D41A-4A85-A159-6F25B2250B82}" type="pres">
      <dgm:prSet presAssocID="{F1FF41F7-83DB-45BC-847F-9845927C6862}" presName="rootConnector" presStyleLbl="node2" presStyleIdx="0" presStyleCnt="3"/>
      <dgm:spPr/>
      <dgm:t>
        <a:bodyPr/>
        <a:lstStyle/>
        <a:p>
          <a:endParaRPr lang="en-US"/>
        </a:p>
      </dgm:t>
    </dgm:pt>
    <dgm:pt modelId="{F1088B2C-220F-42C2-B0E8-72359C1B2EDA}" type="pres">
      <dgm:prSet presAssocID="{F1FF41F7-83DB-45BC-847F-9845927C6862}" presName="hierChild4" presStyleCnt="0"/>
      <dgm:spPr/>
    </dgm:pt>
    <dgm:pt modelId="{E113BFFD-30AE-4FE9-9064-CE564D129E8D}" type="pres">
      <dgm:prSet presAssocID="{F1FF41F7-83DB-45BC-847F-9845927C6862}" presName="hierChild5" presStyleCnt="0"/>
      <dgm:spPr/>
    </dgm:pt>
    <dgm:pt modelId="{8F520CB9-7520-420D-A076-3C9B0357CB2B}" type="pres">
      <dgm:prSet presAssocID="{9167DBAC-72A9-4844-924B-E19ACC020D0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DE6BD4E8-BD6F-4744-B943-82CFFDDAFCD3}" type="pres">
      <dgm:prSet presAssocID="{720A3997-6970-43E6-9B8C-565AAD360C5D}" presName="hierRoot2" presStyleCnt="0">
        <dgm:presLayoutVars>
          <dgm:hierBranch val="init"/>
        </dgm:presLayoutVars>
      </dgm:prSet>
      <dgm:spPr/>
    </dgm:pt>
    <dgm:pt modelId="{002BB495-4AAF-4B4D-A1DF-A5A60E8B9FCC}" type="pres">
      <dgm:prSet presAssocID="{720A3997-6970-43E6-9B8C-565AAD360C5D}" presName="rootComposite" presStyleCnt="0"/>
      <dgm:spPr/>
    </dgm:pt>
    <dgm:pt modelId="{9A237893-B372-49E7-B26B-E65B23F832CF}" type="pres">
      <dgm:prSet presAssocID="{720A3997-6970-43E6-9B8C-565AAD360C5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7EED4C-36FC-448B-96EA-083BF2253645}" type="pres">
      <dgm:prSet presAssocID="{720A3997-6970-43E6-9B8C-565AAD360C5D}" presName="rootConnector" presStyleLbl="node2" presStyleIdx="1" presStyleCnt="3"/>
      <dgm:spPr/>
      <dgm:t>
        <a:bodyPr/>
        <a:lstStyle/>
        <a:p>
          <a:endParaRPr lang="en-US"/>
        </a:p>
      </dgm:t>
    </dgm:pt>
    <dgm:pt modelId="{D6ABB645-C2E1-480E-B814-EA3096E89CFF}" type="pres">
      <dgm:prSet presAssocID="{720A3997-6970-43E6-9B8C-565AAD360C5D}" presName="hierChild4" presStyleCnt="0"/>
      <dgm:spPr/>
    </dgm:pt>
    <dgm:pt modelId="{BBE9D205-1625-4319-8EA9-CF5B55E40EE2}" type="pres">
      <dgm:prSet presAssocID="{720A3997-6970-43E6-9B8C-565AAD360C5D}" presName="hierChild5" presStyleCnt="0"/>
      <dgm:spPr/>
    </dgm:pt>
    <dgm:pt modelId="{FA1D7310-8715-400E-B651-56E70E10A02F}" type="pres">
      <dgm:prSet presAssocID="{1B1C3217-5728-4462-BD6D-C99BE4AAB40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3B3D5D3-28F5-4EF2-A455-6C5EE387C876}" type="pres">
      <dgm:prSet presAssocID="{07159A55-D626-4F77-9C48-FBAB83E7D460}" presName="hierRoot2" presStyleCnt="0">
        <dgm:presLayoutVars>
          <dgm:hierBranch val="init"/>
        </dgm:presLayoutVars>
      </dgm:prSet>
      <dgm:spPr/>
    </dgm:pt>
    <dgm:pt modelId="{9EE7A2AE-5701-40A9-BD46-E39D0E09E281}" type="pres">
      <dgm:prSet presAssocID="{07159A55-D626-4F77-9C48-FBAB83E7D460}" presName="rootComposite" presStyleCnt="0"/>
      <dgm:spPr/>
    </dgm:pt>
    <dgm:pt modelId="{ED102739-7E9D-4FD9-A7CC-0841BCD651BC}" type="pres">
      <dgm:prSet presAssocID="{07159A55-D626-4F77-9C48-FBAB83E7D46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884542-3A0C-43C2-B03D-5919E99841FA}" type="pres">
      <dgm:prSet presAssocID="{07159A55-D626-4F77-9C48-FBAB83E7D460}" presName="rootConnector" presStyleLbl="node2" presStyleIdx="2" presStyleCnt="3"/>
      <dgm:spPr/>
      <dgm:t>
        <a:bodyPr/>
        <a:lstStyle/>
        <a:p>
          <a:endParaRPr lang="en-US"/>
        </a:p>
      </dgm:t>
    </dgm:pt>
    <dgm:pt modelId="{D926E96B-AF2B-4595-A199-908A69DB5883}" type="pres">
      <dgm:prSet presAssocID="{07159A55-D626-4F77-9C48-FBAB83E7D460}" presName="hierChild4" presStyleCnt="0"/>
      <dgm:spPr/>
    </dgm:pt>
    <dgm:pt modelId="{620AEDA7-CB9A-49CF-9579-614EB4B91C58}" type="pres">
      <dgm:prSet presAssocID="{07159A55-D626-4F77-9C48-FBAB83E7D460}" presName="hierChild5" presStyleCnt="0"/>
      <dgm:spPr/>
    </dgm:pt>
    <dgm:pt modelId="{CB119DDA-E32C-4F53-82C1-F3369E587A32}" type="pres">
      <dgm:prSet presAssocID="{3E431C36-7493-4F89-AA19-D10D40166615}" presName="hierChild3" presStyleCnt="0"/>
      <dgm:spPr/>
    </dgm:pt>
  </dgm:ptLst>
  <dgm:cxnLst>
    <dgm:cxn modelId="{497DFB93-8D83-4A6C-BA62-5DBA584786DA}" type="presOf" srcId="{F1FF41F7-83DB-45BC-847F-9845927C6862}" destId="{4B9B5E5B-A461-4398-8D95-B8B3F9F3A4A2}" srcOrd="0" destOrd="0" presId="urn:microsoft.com/office/officeart/2005/8/layout/orgChart1"/>
    <dgm:cxn modelId="{C8C401C6-8C64-4DF6-8AB8-20C061030262}" srcId="{3E431C36-7493-4F89-AA19-D10D40166615}" destId="{07159A55-D626-4F77-9C48-FBAB83E7D460}" srcOrd="2" destOrd="0" parTransId="{1B1C3217-5728-4462-BD6D-C99BE4AAB404}" sibTransId="{76CE8794-0C00-4F57-BF97-7E1B5A303934}"/>
    <dgm:cxn modelId="{8152A8B8-AD47-4EC7-91FB-3B5269433C4D}" type="presOf" srcId="{3E431C36-7493-4F89-AA19-D10D40166615}" destId="{3AAFB922-55A6-4878-947A-12A078D35035}" srcOrd="1" destOrd="0" presId="urn:microsoft.com/office/officeart/2005/8/layout/orgChart1"/>
    <dgm:cxn modelId="{4D839AB5-6F15-46DC-9D00-8243F80EC7D9}" type="presOf" srcId="{175CC764-82DD-452C-B93F-59CCCAA22201}" destId="{3B4A341C-CC6A-4070-91DF-C8FE16B41774}" srcOrd="0" destOrd="0" presId="urn:microsoft.com/office/officeart/2005/8/layout/orgChart1"/>
    <dgm:cxn modelId="{5111E4EC-FCBB-4DDE-A59A-6A30D63933F3}" type="presOf" srcId="{7379B1AB-3C99-48CE-BB89-96702555A05A}" destId="{E1D545B3-763C-4FB0-A7D3-C7CBDDD9099E}" srcOrd="0" destOrd="0" presId="urn:microsoft.com/office/officeart/2005/8/layout/orgChart1"/>
    <dgm:cxn modelId="{0E8CC077-48BB-45F1-BC98-EA792270DEF4}" type="presOf" srcId="{9167DBAC-72A9-4844-924B-E19ACC020D06}" destId="{8F520CB9-7520-420D-A076-3C9B0357CB2B}" srcOrd="0" destOrd="0" presId="urn:microsoft.com/office/officeart/2005/8/layout/orgChart1"/>
    <dgm:cxn modelId="{203F8311-2725-4200-8EA0-C34E624B2066}" type="presOf" srcId="{F1FF41F7-83DB-45BC-847F-9845927C6862}" destId="{A91D0057-D41A-4A85-A159-6F25B2250B82}" srcOrd="1" destOrd="0" presId="urn:microsoft.com/office/officeart/2005/8/layout/orgChart1"/>
    <dgm:cxn modelId="{B575F700-9F0D-4657-85F7-D0CA24F6C658}" type="presOf" srcId="{1B1C3217-5728-4462-BD6D-C99BE4AAB404}" destId="{FA1D7310-8715-400E-B651-56E70E10A02F}" srcOrd="0" destOrd="0" presId="urn:microsoft.com/office/officeart/2005/8/layout/orgChart1"/>
    <dgm:cxn modelId="{846B4E82-04F5-4986-A68A-868076F9E24D}" type="presOf" srcId="{07159A55-D626-4F77-9C48-FBAB83E7D460}" destId="{20884542-3A0C-43C2-B03D-5919E99841FA}" srcOrd="1" destOrd="0" presId="urn:microsoft.com/office/officeart/2005/8/layout/orgChart1"/>
    <dgm:cxn modelId="{AA66DDAC-17D1-440F-BEB1-43FB378F3272}" type="presOf" srcId="{720A3997-6970-43E6-9B8C-565AAD360C5D}" destId="{207EED4C-36FC-448B-96EA-083BF2253645}" srcOrd="1" destOrd="0" presId="urn:microsoft.com/office/officeart/2005/8/layout/orgChart1"/>
    <dgm:cxn modelId="{F064F96D-2D43-45DC-AF25-A26438CE44E7}" type="presOf" srcId="{3E431C36-7493-4F89-AA19-D10D40166615}" destId="{B48B1A0C-37C7-4263-A456-7B6079913D2B}" srcOrd="0" destOrd="0" presId="urn:microsoft.com/office/officeart/2005/8/layout/orgChart1"/>
    <dgm:cxn modelId="{C484BB77-0EC2-46D1-A7AF-E7F91B86B553}" srcId="{175CC764-82DD-452C-B93F-59CCCAA22201}" destId="{3E431C36-7493-4F89-AA19-D10D40166615}" srcOrd="0" destOrd="0" parTransId="{C39260F3-396D-47AB-9AA4-8AAAAA5A30B4}" sibTransId="{CFA0CEAA-C29F-4370-9395-385CF3F6E291}"/>
    <dgm:cxn modelId="{0332BCA1-0335-422A-999B-B37147578929}" type="presOf" srcId="{07159A55-D626-4F77-9C48-FBAB83E7D460}" destId="{ED102739-7E9D-4FD9-A7CC-0841BCD651BC}" srcOrd="0" destOrd="0" presId="urn:microsoft.com/office/officeart/2005/8/layout/orgChart1"/>
    <dgm:cxn modelId="{86E41166-C89F-4B4B-A5D8-82F7AD1810B2}" type="presOf" srcId="{720A3997-6970-43E6-9B8C-565AAD360C5D}" destId="{9A237893-B372-49E7-B26B-E65B23F832CF}" srcOrd="0" destOrd="0" presId="urn:microsoft.com/office/officeart/2005/8/layout/orgChart1"/>
    <dgm:cxn modelId="{0CD8ABA8-B60C-4B0D-A451-94068CB9A900}" srcId="{3E431C36-7493-4F89-AA19-D10D40166615}" destId="{720A3997-6970-43E6-9B8C-565AAD360C5D}" srcOrd="1" destOrd="0" parTransId="{9167DBAC-72A9-4844-924B-E19ACC020D06}" sibTransId="{8E57356B-9637-48F2-B017-14A4EE900A66}"/>
    <dgm:cxn modelId="{E3155432-B867-4E9E-89DD-BBDB3ED75166}" srcId="{3E431C36-7493-4F89-AA19-D10D40166615}" destId="{F1FF41F7-83DB-45BC-847F-9845927C6862}" srcOrd="0" destOrd="0" parTransId="{7379B1AB-3C99-48CE-BB89-96702555A05A}" sibTransId="{F034362E-1C06-4F9B-BB6B-6CD5A380DE89}"/>
    <dgm:cxn modelId="{6C140946-ED6A-41AF-8A00-409469D2A66D}" type="presParOf" srcId="{3B4A341C-CC6A-4070-91DF-C8FE16B41774}" destId="{330D736F-9AAF-4E7D-8052-05155BCCD137}" srcOrd="0" destOrd="0" presId="urn:microsoft.com/office/officeart/2005/8/layout/orgChart1"/>
    <dgm:cxn modelId="{D96F845F-7367-414C-8065-E1334B569B09}" type="presParOf" srcId="{330D736F-9AAF-4E7D-8052-05155BCCD137}" destId="{4CF5286B-4F22-424A-B1D7-E4987CC496FB}" srcOrd="0" destOrd="0" presId="urn:microsoft.com/office/officeart/2005/8/layout/orgChart1"/>
    <dgm:cxn modelId="{3E8DFB17-EF89-4EF6-A639-0729B1F5D25F}" type="presParOf" srcId="{4CF5286B-4F22-424A-B1D7-E4987CC496FB}" destId="{B48B1A0C-37C7-4263-A456-7B6079913D2B}" srcOrd="0" destOrd="0" presId="urn:microsoft.com/office/officeart/2005/8/layout/orgChart1"/>
    <dgm:cxn modelId="{6C8523FF-AC29-486A-94BA-9250F88416CB}" type="presParOf" srcId="{4CF5286B-4F22-424A-B1D7-E4987CC496FB}" destId="{3AAFB922-55A6-4878-947A-12A078D35035}" srcOrd="1" destOrd="0" presId="urn:microsoft.com/office/officeart/2005/8/layout/orgChart1"/>
    <dgm:cxn modelId="{0B409FE3-D4A7-485C-BDAA-E269CC4BFA48}" type="presParOf" srcId="{330D736F-9AAF-4E7D-8052-05155BCCD137}" destId="{7270232E-D6FE-49D8-86DB-81E684DFC15B}" srcOrd="1" destOrd="0" presId="urn:microsoft.com/office/officeart/2005/8/layout/orgChart1"/>
    <dgm:cxn modelId="{3DCAFE49-A897-4767-9301-86557B9290C1}" type="presParOf" srcId="{7270232E-D6FE-49D8-86DB-81E684DFC15B}" destId="{E1D545B3-763C-4FB0-A7D3-C7CBDDD9099E}" srcOrd="0" destOrd="0" presId="urn:microsoft.com/office/officeart/2005/8/layout/orgChart1"/>
    <dgm:cxn modelId="{A4ED88A7-E0F5-46FA-AC79-4CB98AA5D219}" type="presParOf" srcId="{7270232E-D6FE-49D8-86DB-81E684DFC15B}" destId="{0E566A41-5F2D-43FA-9D99-8A031B2441C6}" srcOrd="1" destOrd="0" presId="urn:microsoft.com/office/officeart/2005/8/layout/orgChart1"/>
    <dgm:cxn modelId="{E833FA87-6E60-466A-A36A-1EB78E1316E7}" type="presParOf" srcId="{0E566A41-5F2D-43FA-9D99-8A031B2441C6}" destId="{A0E006C7-F132-42B4-94FA-05A4F31BBCFE}" srcOrd="0" destOrd="0" presId="urn:microsoft.com/office/officeart/2005/8/layout/orgChart1"/>
    <dgm:cxn modelId="{D9FD372C-856E-40D4-A218-F09D130F2AD9}" type="presParOf" srcId="{A0E006C7-F132-42B4-94FA-05A4F31BBCFE}" destId="{4B9B5E5B-A461-4398-8D95-B8B3F9F3A4A2}" srcOrd="0" destOrd="0" presId="urn:microsoft.com/office/officeart/2005/8/layout/orgChart1"/>
    <dgm:cxn modelId="{BE02ADE9-0283-4E1D-9555-685F5514076F}" type="presParOf" srcId="{A0E006C7-F132-42B4-94FA-05A4F31BBCFE}" destId="{A91D0057-D41A-4A85-A159-6F25B2250B82}" srcOrd="1" destOrd="0" presId="urn:microsoft.com/office/officeart/2005/8/layout/orgChart1"/>
    <dgm:cxn modelId="{4C0FF6CC-6525-46AF-92AE-72E3E1EF05D1}" type="presParOf" srcId="{0E566A41-5F2D-43FA-9D99-8A031B2441C6}" destId="{F1088B2C-220F-42C2-B0E8-72359C1B2EDA}" srcOrd="1" destOrd="0" presId="urn:microsoft.com/office/officeart/2005/8/layout/orgChart1"/>
    <dgm:cxn modelId="{33F2FD85-C57D-4DBE-9700-20D23158E225}" type="presParOf" srcId="{0E566A41-5F2D-43FA-9D99-8A031B2441C6}" destId="{E113BFFD-30AE-4FE9-9064-CE564D129E8D}" srcOrd="2" destOrd="0" presId="urn:microsoft.com/office/officeart/2005/8/layout/orgChart1"/>
    <dgm:cxn modelId="{9784EE4A-BBF6-45C0-8B58-0B314017A949}" type="presParOf" srcId="{7270232E-D6FE-49D8-86DB-81E684DFC15B}" destId="{8F520CB9-7520-420D-A076-3C9B0357CB2B}" srcOrd="2" destOrd="0" presId="urn:microsoft.com/office/officeart/2005/8/layout/orgChart1"/>
    <dgm:cxn modelId="{827649EC-E704-477C-A9A8-DDEDB82C3455}" type="presParOf" srcId="{7270232E-D6FE-49D8-86DB-81E684DFC15B}" destId="{DE6BD4E8-BD6F-4744-B943-82CFFDDAFCD3}" srcOrd="3" destOrd="0" presId="urn:microsoft.com/office/officeart/2005/8/layout/orgChart1"/>
    <dgm:cxn modelId="{5EDEEDB7-E137-4797-A32F-40821AEE8D28}" type="presParOf" srcId="{DE6BD4E8-BD6F-4744-B943-82CFFDDAFCD3}" destId="{002BB495-4AAF-4B4D-A1DF-A5A60E8B9FCC}" srcOrd="0" destOrd="0" presId="urn:microsoft.com/office/officeart/2005/8/layout/orgChart1"/>
    <dgm:cxn modelId="{4DA181B0-4E36-4DA4-A2A8-B9F38554DE43}" type="presParOf" srcId="{002BB495-4AAF-4B4D-A1DF-A5A60E8B9FCC}" destId="{9A237893-B372-49E7-B26B-E65B23F832CF}" srcOrd="0" destOrd="0" presId="urn:microsoft.com/office/officeart/2005/8/layout/orgChart1"/>
    <dgm:cxn modelId="{4717FB22-DECF-442E-BCDE-739D24A741C3}" type="presParOf" srcId="{002BB495-4AAF-4B4D-A1DF-A5A60E8B9FCC}" destId="{207EED4C-36FC-448B-96EA-083BF2253645}" srcOrd="1" destOrd="0" presId="urn:microsoft.com/office/officeart/2005/8/layout/orgChart1"/>
    <dgm:cxn modelId="{6A9FF9FA-9C78-48B1-A5BA-DAE1D35A629A}" type="presParOf" srcId="{DE6BD4E8-BD6F-4744-B943-82CFFDDAFCD3}" destId="{D6ABB645-C2E1-480E-B814-EA3096E89CFF}" srcOrd="1" destOrd="0" presId="urn:microsoft.com/office/officeart/2005/8/layout/orgChart1"/>
    <dgm:cxn modelId="{4E5212D5-9F95-40D5-BFE5-AC63C4117D9A}" type="presParOf" srcId="{DE6BD4E8-BD6F-4744-B943-82CFFDDAFCD3}" destId="{BBE9D205-1625-4319-8EA9-CF5B55E40EE2}" srcOrd="2" destOrd="0" presId="urn:microsoft.com/office/officeart/2005/8/layout/orgChart1"/>
    <dgm:cxn modelId="{4B43F265-1FB3-4EFE-97BC-980D84DF7CFF}" type="presParOf" srcId="{7270232E-D6FE-49D8-86DB-81E684DFC15B}" destId="{FA1D7310-8715-400E-B651-56E70E10A02F}" srcOrd="4" destOrd="0" presId="urn:microsoft.com/office/officeart/2005/8/layout/orgChart1"/>
    <dgm:cxn modelId="{A24D0023-DB4E-4A52-9909-570DD7DC90DE}" type="presParOf" srcId="{7270232E-D6FE-49D8-86DB-81E684DFC15B}" destId="{D3B3D5D3-28F5-4EF2-A455-6C5EE387C876}" srcOrd="5" destOrd="0" presId="urn:microsoft.com/office/officeart/2005/8/layout/orgChart1"/>
    <dgm:cxn modelId="{CDDCAD9E-D4DF-4AC7-8929-310C677D36D2}" type="presParOf" srcId="{D3B3D5D3-28F5-4EF2-A455-6C5EE387C876}" destId="{9EE7A2AE-5701-40A9-BD46-E39D0E09E281}" srcOrd="0" destOrd="0" presId="urn:microsoft.com/office/officeart/2005/8/layout/orgChart1"/>
    <dgm:cxn modelId="{1C27153D-8A16-4016-8A6C-9FB1AAC2B98A}" type="presParOf" srcId="{9EE7A2AE-5701-40A9-BD46-E39D0E09E281}" destId="{ED102739-7E9D-4FD9-A7CC-0841BCD651BC}" srcOrd="0" destOrd="0" presId="urn:microsoft.com/office/officeart/2005/8/layout/orgChart1"/>
    <dgm:cxn modelId="{20A99ECD-0F5C-43EE-80A6-EADD5972EB0D}" type="presParOf" srcId="{9EE7A2AE-5701-40A9-BD46-E39D0E09E281}" destId="{20884542-3A0C-43C2-B03D-5919E99841FA}" srcOrd="1" destOrd="0" presId="urn:microsoft.com/office/officeart/2005/8/layout/orgChart1"/>
    <dgm:cxn modelId="{BC219B59-98D1-4116-AF80-255A1FC82591}" type="presParOf" srcId="{D3B3D5D3-28F5-4EF2-A455-6C5EE387C876}" destId="{D926E96B-AF2B-4595-A199-908A69DB5883}" srcOrd="1" destOrd="0" presId="urn:microsoft.com/office/officeart/2005/8/layout/orgChart1"/>
    <dgm:cxn modelId="{BAEB6E2D-1456-4B9C-9343-6B3ED5FAF3DC}" type="presParOf" srcId="{D3B3D5D3-28F5-4EF2-A455-6C5EE387C876}" destId="{620AEDA7-CB9A-49CF-9579-614EB4B91C58}" srcOrd="2" destOrd="0" presId="urn:microsoft.com/office/officeart/2005/8/layout/orgChart1"/>
    <dgm:cxn modelId="{E8DA0B9D-3EF6-46CB-BDA8-A6802A5AD34B}" type="presParOf" srcId="{330D736F-9AAF-4E7D-8052-05155BCCD137}" destId="{CB119DDA-E32C-4F53-82C1-F3369E587A3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5CC764-82DD-452C-B93F-59CCCAA2220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431C36-7493-4F89-AA19-D10D40166615}">
      <dgm:prSet phldrT="[Text]"/>
      <dgm:spPr/>
      <dgm:t>
        <a:bodyPr/>
        <a:lstStyle/>
        <a:p>
          <a:r>
            <a:rPr lang="en-US" b="1" dirty="0" smtClean="0"/>
            <a:t>Cycle B</a:t>
          </a:r>
          <a:endParaRPr lang="en-US" b="1" dirty="0"/>
        </a:p>
      </dgm:t>
    </dgm:pt>
    <dgm:pt modelId="{C39260F3-396D-47AB-9AA4-8AAAAA5A30B4}" type="parTrans" cxnId="{C484BB77-0EC2-46D1-A7AF-E7F91B86B553}">
      <dgm:prSet/>
      <dgm:spPr/>
      <dgm:t>
        <a:bodyPr/>
        <a:lstStyle/>
        <a:p>
          <a:endParaRPr lang="en-US" b="1"/>
        </a:p>
      </dgm:t>
    </dgm:pt>
    <dgm:pt modelId="{CFA0CEAA-C29F-4370-9395-385CF3F6E291}" type="sibTrans" cxnId="{C484BB77-0EC2-46D1-A7AF-E7F91B86B553}">
      <dgm:prSet/>
      <dgm:spPr/>
      <dgm:t>
        <a:bodyPr/>
        <a:lstStyle/>
        <a:p>
          <a:endParaRPr lang="en-US" b="1"/>
        </a:p>
      </dgm:t>
    </dgm:pt>
    <dgm:pt modelId="{F1FF41F7-83DB-45BC-847F-9845927C6862}">
      <dgm:prSet phldrT="[Text]"/>
      <dgm:spPr/>
      <dgm:t>
        <a:bodyPr/>
        <a:lstStyle/>
        <a:p>
          <a:r>
            <a:rPr lang="en-US" b="1" dirty="0" smtClean="0"/>
            <a:t>Box B1</a:t>
          </a:r>
          <a:endParaRPr lang="en-US" b="1" dirty="0"/>
        </a:p>
      </dgm:t>
    </dgm:pt>
    <dgm:pt modelId="{7379B1AB-3C99-48CE-BB89-96702555A05A}" type="parTrans" cxnId="{E3155432-B867-4E9E-89DD-BBDB3ED75166}">
      <dgm:prSet/>
      <dgm:spPr/>
      <dgm:t>
        <a:bodyPr/>
        <a:lstStyle/>
        <a:p>
          <a:endParaRPr lang="en-US" b="1"/>
        </a:p>
      </dgm:t>
    </dgm:pt>
    <dgm:pt modelId="{F034362E-1C06-4F9B-BB6B-6CD5A380DE89}" type="sibTrans" cxnId="{E3155432-B867-4E9E-89DD-BBDB3ED75166}">
      <dgm:prSet/>
      <dgm:spPr/>
      <dgm:t>
        <a:bodyPr/>
        <a:lstStyle/>
        <a:p>
          <a:endParaRPr lang="en-US" b="1"/>
        </a:p>
      </dgm:t>
    </dgm:pt>
    <dgm:pt modelId="{720A3997-6970-43E6-9B8C-565AAD360C5D}">
      <dgm:prSet phldrT="[Text]"/>
      <dgm:spPr/>
      <dgm:t>
        <a:bodyPr/>
        <a:lstStyle/>
        <a:p>
          <a:r>
            <a:rPr lang="en-US" b="1" dirty="0" smtClean="0"/>
            <a:t>Box B2</a:t>
          </a:r>
          <a:endParaRPr lang="en-US" b="1" dirty="0"/>
        </a:p>
      </dgm:t>
    </dgm:pt>
    <dgm:pt modelId="{9167DBAC-72A9-4844-924B-E19ACC020D06}" type="parTrans" cxnId="{0CD8ABA8-B60C-4B0D-A451-94068CB9A900}">
      <dgm:prSet/>
      <dgm:spPr/>
      <dgm:t>
        <a:bodyPr/>
        <a:lstStyle/>
        <a:p>
          <a:endParaRPr lang="en-US" b="1"/>
        </a:p>
      </dgm:t>
    </dgm:pt>
    <dgm:pt modelId="{8E57356B-9637-48F2-B017-14A4EE900A66}" type="sibTrans" cxnId="{0CD8ABA8-B60C-4B0D-A451-94068CB9A900}">
      <dgm:prSet/>
      <dgm:spPr/>
      <dgm:t>
        <a:bodyPr/>
        <a:lstStyle/>
        <a:p>
          <a:endParaRPr lang="en-US" b="1"/>
        </a:p>
      </dgm:t>
    </dgm:pt>
    <dgm:pt modelId="{07159A55-D626-4F77-9C48-FBAB83E7D460}">
      <dgm:prSet phldrT="[Text]"/>
      <dgm:spPr/>
      <dgm:t>
        <a:bodyPr/>
        <a:lstStyle/>
        <a:p>
          <a:r>
            <a:rPr lang="en-US" b="1" dirty="0" smtClean="0"/>
            <a:t>Box B3</a:t>
          </a:r>
          <a:endParaRPr lang="en-US" b="1" dirty="0"/>
        </a:p>
      </dgm:t>
    </dgm:pt>
    <dgm:pt modelId="{1B1C3217-5728-4462-BD6D-C99BE4AAB404}" type="parTrans" cxnId="{C8C401C6-8C64-4DF6-8AB8-20C061030262}">
      <dgm:prSet/>
      <dgm:spPr/>
      <dgm:t>
        <a:bodyPr/>
        <a:lstStyle/>
        <a:p>
          <a:endParaRPr lang="en-US" b="1"/>
        </a:p>
      </dgm:t>
    </dgm:pt>
    <dgm:pt modelId="{76CE8794-0C00-4F57-BF97-7E1B5A303934}" type="sibTrans" cxnId="{C8C401C6-8C64-4DF6-8AB8-20C061030262}">
      <dgm:prSet/>
      <dgm:spPr/>
      <dgm:t>
        <a:bodyPr/>
        <a:lstStyle/>
        <a:p>
          <a:endParaRPr lang="en-US" b="1"/>
        </a:p>
      </dgm:t>
    </dgm:pt>
    <dgm:pt modelId="{3B4A341C-CC6A-4070-91DF-C8FE16B41774}" type="pres">
      <dgm:prSet presAssocID="{175CC764-82DD-452C-B93F-59CCCAA222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0D736F-9AAF-4E7D-8052-05155BCCD137}" type="pres">
      <dgm:prSet presAssocID="{3E431C36-7493-4F89-AA19-D10D40166615}" presName="hierRoot1" presStyleCnt="0">
        <dgm:presLayoutVars>
          <dgm:hierBranch val="init"/>
        </dgm:presLayoutVars>
      </dgm:prSet>
      <dgm:spPr/>
    </dgm:pt>
    <dgm:pt modelId="{4CF5286B-4F22-424A-B1D7-E4987CC496FB}" type="pres">
      <dgm:prSet presAssocID="{3E431C36-7493-4F89-AA19-D10D40166615}" presName="rootComposite1" presStyleCnt="0"/>
      <dgm:spPr/>
    </dgm:pt>
    <dgm:pt modelId="{B48B1A0C-37C7-4263-A456-7B6079913D2B}" type="pres">
      <dgm:prSet presAssocID="{3E431C36-7493-4F89-AA19-D10D40166615}" presName="rootText1" presStyleLbl="node0" presStyleIdx="0" presStyleCnt="1" custLinFactNeighborX="1283" custLinFactNeighborY="25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FB922-55A6-4878-947A-12A078D35035}" type="pres">
      <dgm:prSet presAssocID="{3E431C36-7493-4F89-AA19-D10D401666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270232E-D6FE-49D8-86DB-81E684DFC15B}" type="pres">
      <dgm:prSet presAssocID="{3E431C36-7493-4F89-AA19-D10D40166615}" presName="hierChild2" presStyleCnt="0"/>
      <dgm:spPr/>
    </dgm:pt>
    <dgm:pt modelId="{E1D545B3-763C-4FB0-A7D3-C7CBDDD9099E}" type="pres">
      <dgm:prSet presAssocID="{7379B1AB-3C99-48CE-BB89-96702555A05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E566A41-5F2D-43FA-9D99-8A031B2441C6}" type="pres">
      <dgm:prSet presAssocID="{F1FF41F7-83DB-45BC-847F-9845927C6862}" presName="hierRoot2" presStyleCnt="0">
        <dgm:presLayoutVars>
          <dgm:hierBranch val="init"/>
        </dgm:presLayoutVars>
      </dgm:prSet>
      <dgm:spPr/>
    </dgm:pt>
    <dgm:pt modelId="{A0E006C7-F132-42B4-94FA-05A4F31BBCFE}" type="pres">
      <dgm:prSet presAssocID="{F1FF41F7-83DB-45BC-847F-9845927C6862}" presName="rootComposite" presStyleCnt="0"/>
      <dgm:spPr/>
    </dgm:pt>
    <dgm:pt modelId="{4B9B5E5B-A461-4398-8D95-B8B3F9F3A4A2}" type="pres">
      <dgm:prSet presAssocID="{F1FF41F7-83DB-45BC-847F-9845927C686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1D0057-D41A-4A85-A159-6F25B2250B82}" type="pres">
      <dgm:prSet presAssocID="{F1FF41F7-83DB-45BC-847F-9845927C6862}" presName="rootConnector" presStyleLbl="node2" presStyleIdx="0" presStyleCnt="3"/>
      <dgm:spPr/>
      <dgm:t>
        <a:bodyPr/>
        <a:lstStyle/>
        <a:p>
          <a:endParaRPr lang="en-US"/>
        </a:p>
      </dgm:t>
    </dgm:pt>
    <dgm:pt modelId="{F1088B2C-220F-42C2-B0E8-72359C1B2EDA}" type="pres">
      <dgm:prSet presAssocID="{F1FF41F7-83DB-45BC-847F-9845927C6862}" presName="hierChild4" presStyleCnt="0"/>
      <dgm:spPr/>
    </dgm:pt>
    <dgm:pt modelId="{E113BFFD-30AE-4FE9-9064-CE564D129E8D}" type="pres">
      <dgm:prSet presAssocID="{F1FF41F7-83DB-45BC-847F-9845927C6862}" presName="hierChild5" presStyleCnt="0"/>
      <dgm:spPr/>
    </dgm:pt>
    <dgm:pt modelId="{8F520CB9-7520-420D-A076-3C9B0357CB2B}" type="pres">
      <dgm:prSet presAssocID="{9167DBAC-72A9-4844-924B-E19ACC020D0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DE6BD4E8-BD6F-4744-B943-82CFFDDAFCD3}" type="pres">
      <dgm:prSet presAssocID="{720A3997-6970-43E6-9B8C-565AAD360C5D}" presName="hierRoot2" presStyleCnt="0">
        <dgm:presLayoutVars>
          <dgm:hierBranch val="init"/>
        </dgm:presLayoutVars>
      </dgm:prSet>
      <dgm:spPr/>
    </dgm:pt>
    <dgm:pt modelId="{002BB495-4AAF-4B4D-A1DF-A5A60E8B9FCC}" type="pres">
      <dgm:prSet presAssocID="{720A3997-6970-43E6-9B8C-565AAD360C5D}" presName="rootComposite" presStyleCnt="0"/>
      <dgm:spPr/>
    </dgm:pt>
    <dgm:pt modelId="{9A237893-B372-49E7-B26B-E65B23F832CF}" type="pres">
      <dgm:prSet presAssocID="{720A3997-6970-43E6-9B8C-565AAD360C5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7EED4C-36FC-448B-96EA-083BF2253645}" type="pres">
      <dgm:prSet presAssocID="{720A3997-6970-43E6-9B8C-565AAD360C5D}" presName="rootConnector" presStyleLbl="node2" presStyleIdx="1" presStyleCnt="3"/>
      <dgm:spPr/>
      <dgm:t>
        <a:bodyPr/>
        <a:lstStyle/>
        <a:p>
          <a:endParaRPr lang="en-US"/>
        </a:p>
      </dgm:t>
    </dgm:pt>
    <dgm:pt modelId="{D6ABB645-C2E1-480E-B814-EA3096E89CFF}" type="pres">
      <dgm:prSet presAssocID="{720A3997-6970-43E6-9B8C-565AAD360C5D}" presName="hierChild4" presStyleCnt="0"/>
      <dgm:spPr/>
    </dgm:pt>
    <dgm:pt modelId="{BBE9D205-1625-4319-8EA9-CF5B55E40EE2}" type="pres">
      <dgm:prSet presAssocID="{720A3997-6970-43E6-9B8C-565AAD360C5D}" presName="hierChild5" presStyleCnt="0"/>
      <dgm:spPr/>
    </dgm:pt>
    <dgm:pt modelId="{FA1D7310-8715-400E-B651-56E70E10A02F}" type="pres">
      <dgm:prSet presAssocID="{1B1C3217-5728-4462-BD6D-C99BE4AAB40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3B3D5D3-28F5-4EF2-A455-6C5EE387C876}" type="pres">
      <dgm:prSet presAssocID="{07159A55-D626-4F77-9C48-FBAB83E7D460}" presName="hierRoot2" presStyleCnt="0">
        <dgm:presLayoutVars>
          <dgm:hierBranch val="init"/>
        </dgm:presLayoutVars>
      </dgm:prSet>
      <dgm:spPr/>
    </dgm:pt>
    <dgm:pt modelId="{9EE7A2AE-5701-40A9-BD46-E39D0E09E281}" type="pres">
      <dgm:prSet presAssocID="{07159A55-D626-4F77-9C48-FBAB83E7D460}" presName="rootComposite" presStyleCnt="0"/>
      <dgm:spPr/>
    </dgm:pt>
    <dgm:pt modelId="{ED102739-7E9D-4FD9-A7CC-0841BCD651BC}" type="pres">
      <dgm:prSet presAssocID="{07159A55-D626-4F77-9C48-FBAB83E7D46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884542-3A0C-43C2-B03D-5919E99841FA}" type="pres">
      <dgm:prSet presAssocID="{07159A55-D626-4F77-9C48-FBAB83E7D460}" presName="rootConnector" presStyleLbl="node2" presStyleIdx="2" presStyleCnt="3"/>
      <dgm:spPr/>
      <dgm:t>
        <a:bodyPr/>
        <a:lstStyle/>
        <a:p>
          <a:endParaRPr lang="en-US"/>
        </a:p>
      </dgm:t>
    </dgm:pt>
    <dgm:pt modelId="{D926E96B-AF2B-4595-A199-908A69DB5883}" type="pres">
      <dgm:prSet presAssocID="{07159A55-D626-4F77-9C48-FBAB83E7D460}" presName="hierChild4" presStyleCnt="0"/>
      <dgm:spPr/>
    </dgm:pt>
    <dgm:pt modelId="{620AEDA7-CB9A-49CF-9579-614EB4B91C58}" type="pres">
      <dgm:prSet presAssocID="{07159A55-D626-4F77-9C48-FBAB83E7D460}" presName="hierChild5" presStyleCnt="0"/>
      <dgm:spPr/>
    </dgm:pt>
    <dgm:pt modelId="{CB119DDA-E32C-4F53-82C1-F3369E587A32}" type="pres">
      <dgm:prSet presAssocID="{3E431C36-7493-4F89-AA19-D10D40166615}" presName="hierChild3" presStyleCnt="0"/>
      <dgm:spPr/>
    </dgm:pt>
  </dgm:ptLst>
  <dgm:cxnLst>
    <dgm:cxn modelId="{497DFB93-8D83-4A6C-BA62-5DBA584786DA}" type="presOf" srcId="{F1FF41F7-83DB-45BC-847F-9845927C6862}" destId="{4B9B5E5B-A461-4398-8D95-B8B3F9F3A4A2}" srcOrd="0" destOrd="0" presId="urn:microsoft.com/office/officeart/2005/8/layout/orgChart1"/>
    <dgm:cxn modelId="{C8C401C6-8C64-4DF6-8AB8-20C061030262}" srcId="{3E431C36-7493-4F89-AA19-D10D40166615}" destId="{07159A55-D626-4F77-9C48-FBAB83E7D460}" srcOrd="2" destOrd="0" parTransId="{1B1C3217-5728-4462-BD6D-C99BE4AAB404}" sibTransId="{76CE8794-0C00-4F57-BF97-7E1B5A303934}"/>
    <dgm:cxn modelId="{8152A8B8-AD47-4EC7-91FB-3B5269433C4D}" type="presOf" srcId="{3E431C36-7493-4F89-AA19-D10D40166615}" destId="{3AAFB922-55A6-4878-947A-12A078D35035}" srcOrd="1" destOrd="0" presId="urn:microsoft.com/office/officeart/2005/8/layout/orgChart1"/>
    <dgm:cxn modelId="{4D839AB5-6F15-46DC-9D00-8243F80EC7D9}" type="presOf" srcId="{175CC764-82DD-452C-B93F-59CCCAA22201}" destId="{3B4A341C-CC6A-4070-91DF-C8FE16B41774}" srcOrd="0" destOrd="0" presId="urn:microsoft.com/office/officeart/2005/8/layout/orgChart1"/>
    <dgm:cxn modelId="{5111E4EC-FCBB-4DDE-A59A-6A30D63933F3}" type="presOf" srcId="{7379B1AB-3C99-48CE-BB89-96702555A05A}" destId="{E1D545B3-763C-4FB0-A7D3-C7CBDDD9099E}" srcOrd="0" destOrd="0" presId="urn:microsoft.com/office/officeart/2005/8/layout/orgChart1"/>
    <dgm:cxn modelId="{0E8CC077-48BB-45F1-BC98-EA792270DEF4}" type="presOf" srcId="{9167DBAC-72A9-4844-924B-E19ACC020D06}" destId="{8F520CB9-7520-420D-A076-3C9B0357CB2B}" srcOrd="0" destOrd="0" presId="urn:microsoft.com/office/officeart/2005/8/layout/orgChart1"/>
    <dgm:cxn modelId="{203F8311-2725-4200-8EA0-C34E624B2066}" type="presOf" srcId="{F1FF41F7-83DB-45BC-847F-9845927C6862}" destId="{A91D0057-D41A-4A85-A159-6F25B2250B82}" srcOrd="1" destOrd="0" presId="urn:microsoft.com/office/officeart/2005/8/layout/orgChart1"/>
    <dgm:cxn modelId="{B575F700-9F0D-4657-85F7-D0CA24F6C658}" type="presOf" srcId="{1B1C3217-5728-4462-BD6D-C99BE4AAB404}" destId="{FA1D7310-8715-400E-B651-56E70E10A02F}" srcOrd="0" destOrd="0" presId="urn:microsoft.com/office/officeart/2005/8/layout/orgChart1"/>
    <dgm:cxn modelId="{846B4E82-04F5-4986-A68A-868076F9E24D}" type="presOf" srcId="{07159A55-D626-4F77-9C48-FBAB83E7D460}" destId="{20884542-3A0C-43C2-B03D-5919E99841FA}" srcOrd="1" destOrd="0" presId="urn:microsoft.com/office/officeart/2005/8/layout/orgChart1"/>
    <dgm:cxn modelId="{AA66DDAC-17D1-440F-BEB1-43FB378F3272}" type="presOf" srcId="{720A3997-6970-43E6-9B8C-565AAD360C5D}" destId="{207EED4C-36FC-448B-96EA-083BF2253645}" srcOrd="1" destOrd="0" presId="urn:microsoft.com/office/officeart/2005/8/layout/orgChart1"/>
    <dgm:cxn modelId="{F064F96D-2D43-45DC-AF25-A26438CE44E7}" type="presOf" srcId="{3E431C36-7493-4F89-AA19-D10D40166615}" destId="{B48B1A0C-37C7-4263-A456-7B6079913D2B}" srcOrd="0" destOrd="0" presId="urn:microsoft.com/office/officeart/2005/8/layout/orgChart1"/>
    <dgm:cxn modelId="{C484BB77-0EC2-46D1-A7AF-E7F91B86B553}" srcId="{175CC764-82DD-452C-B93F-59CCCAA22201}" destId="{3E431C36-7493-4F89-AA19-D10D40166615}" srcOrd="0" destOrd="0" parTransId="{C39260F3-396D-47AB-9AA4-8AAAAA5A30B4}" sibTransId="{CFA0CEAA-C29F-4370-9395-385CF3F6E291}"/>
    <dgm:cxn modelId="{0332BCA1-0335-422A-999B-B37147578929}" type="presOf" srcId="{07159A55-D626-4F77-9C48-FBAB83E7D460}" destId="{ED102739-7E9D-4FD9-A7CC-0841BCD651BC}" srcOrd="0" destOrd="0" presId="urn:microsoft.com/office/officeart/2005/8/layout/orgChart1"/>
    <dgm:cxn modelId="{86E41166-C89F-4B4B-A5D8-82F7AD1810B2}" type="presOf" srcId="{720A3997-6970-43E6-9B8C-565AAD360C5D}" destId="{9A237893-B372-49E7-B26B-E65B23F832CF}" srcOrd="0" destOrd="0" presId="urn:microsoft.com/office/officeart/2005/8/layout/orgChart1"/>
    <dgm:cxn modelId="{0CD8ABA8-B60C-4B0D-A451-94068CB9A900}" srcId="{3E431C36-7493-4F89-AA19-D10D40166615}" destId="{720A3997-6970-43E6-9B8C-565AAD360C5D}" srcOrd="1" destOrd="0" parTransId="{9167DBAC-72A9-4844-924B-E19ACC020D06}" sibTransId="{8E57356B-9637-48F2-B017-14A4EE900A66}"/>
    <dgm:cxn modelId="{E3155432-B867-4E9E-89DD-BBDB3ED75166}" srcId="{3E431C36-7493-4F89-AA19-D10D40166615}" destId="{F1FF41F7-83DB-45BC-847F-9845927C6862}" srcOrd="0" destOrd="0" parTransId="{7379B1AB-3C99-48CE-BB89-96702555A05A}" sibTransId="{F034362E-1C06-4F9B-BB6B-6CD5A380DE89}"/>
    <dgm:cxn modelId="{6C140946-ED6A-41AF-8A00-409469D2A66D}" type="presParOf" srcId="{3B4A341C-CC6A-4070-91DF-C8FE16B41774}" destId="{330D736F-9AAF-4E7D-8052-05155BCCD137}" srcOrd="0" destOrd="0" presId="urn:microsoft.com/office/officeart/2005/8/layout/orgChart1"/>
    <dgm:cxn modelId="{D96F845F-7367-414C-8065-E1334B569B09}" type="presParOf" srcId="{330D736F-9AAF-4E7D-8052-05155BCCD137}" destId="{4CF5286B-4F22-424A-B1D7-E4987CC496FB}" srcOrd="0" destOrd="0" presId="urn:microsoft.com/office/officeart/2005/8/layout/orgChart1"/>
    <dgm:cxn modelId="{3E8DFB17-EF89-4EF6-A639-0729B1F5D25F}" type="presParOf" srcId="{4CF5286B-4F22-424A-B1D7-E4987CC496FB}" destId="{B48B1A0C-37C7-4263-A456-7B6079913D2B}" srcOrd="0" destOrd="0" presId="urn:microsoft.com/office/officeart/2005/8/layout/orgChart1"/>
    <dgm:cxn modelId="{6C8523FF-AC29-486A-94BA-9250F88416CB}" type="presParOf" srcId="{4CF5286B-4F22-424A-B1D7-E4987CC496FB}" destId="{3AAFB922-55A6-4878-947A-12A078D35035}" srcOrd="1" destOrd="0" presId="urn:microsoft.com/office/officeart/2005/8/layout/orgChart1"/>
    <dgm:cxn modelId="{0B409FE3-D4A7-485C-BDAA-E269CC4BFA48}" type="presParOf" srcId="{330D736F-9AAF-4E7D-8052-05155BCCD137}" destId="{7270232E-D6FE-49D8-86DB-81E684DFC15B}" srcOrd="1" destOrd="0" presId="urn:microsoft.com/office/officeart/2005/8/layout/orgChart1"/>
    <dgm:cxn modelId="{3DCAFE49-A897-4767-9301-86557B9290C1}" type="presParOf" srcId="{7270232E-D6FE-49D8-86DB-81E684DFC15B}" destId="{E1D545B3-763C-4FB0-A7D3-C7CBDDD9099E}" srcOrd="0" destOrd="0" presId="urn:microsoft.com/office/officeart/2005/8/layout/orgChart1"/>
    <dgm:cxn modelId="{A4ED88A7-E0F5-46FA-AC79-4CB98AA5D219}" type="presParOf" srcId="{7270232E-D6FE-49D8-86DB-81E684DFC15B}" destId="{0E566A41-5F2D-43FA-9D99-8A031B2441C6}" srcOrd="1" destOrd="0" presId="urn:microsoft.com/office/officeart/2005/8/layout/orgChart1"/>
    <dgm:cxn modelId="{E833FA87-6E60-466A-A36A-1EB78E1316E7}" type="presParOf" srcId="{0E566A41-5F2D-43FA-9D99-8A031B2441C6}" destId="{A0E006C7-F132-42B4-94FA-05A4F31BBCFE}" srcOrd="0" destOrd="0" presId="urn:microsoft.com/office/officeart/2005/8/layout/orgChart1"/>
    <dgm:cxn modelId="{D9FD372C-856E-40D4-A218-F09D130F2AD9}" type="presParOf" srcId="{A0E006C7-F132-42B4-94FA-05A4F31BBCFE}" destId="{4B9B5E5B-A461-4398-8D95-B8B3F9F3A4A2}" srcOrd="0" destOrd="0" presId="urn:microsoft.com/office/officeart/2005/8/layout/orgChart1"/>
    <dgm:cxn modelId="{BE02ADE9-0283-4E1D-9555-685F5514076F}" type="presParOf" srcId="{A0E006C7-F132-42B4-94FA-05A4F31BBCFE}" destId="{A91D0057-D41A-4A85-A159-6F25B2250B82}" srcOrd="1" destOrd="0" presId="urn:microsoft.com/office/officeart/2005/8/layout/orgChart1"/>
    <dgm:cxn modelId="{4C0FF6CC-6525-46AF-92AE-72E3E1EF05D1}" type="presParOf" srcId="{0E566A41-5F2D-43FA-9D99-8A031B2441C6}" destId="{F1088B2C-220F-42C2-B0E8-72359C1B2EDA}" srcOrd="1" destOrd="0" presId="urn:microsoft.com/office/officeart/2005/8/layout/orgChart1"/>
    <dgm:cxn modelId="{33F2FD85-C57D-4DBE-9700-20D23158E225}" type="presParOf" srcId="{0E566A41-5F2D-43FA-9D99-8A031B2441C6}" destId="{E113BFFD-30AE-4FE9-9064-CE564D129E8D}" srcOrd="2" destOrd="0" presId="urn:microsoft.com/office/officeart/2005/8/layout/orgChart1"/>
    <dgm:cxn modelId="{9784EE4A-BBF6-45C0-8B58-0B314017A949}" type="presParOf" srcId="{7270232E-D6FE-49D8-86DB-81E684DFC15B}" destId="{8F520CB9-7520-420D-A076-3C9B0357CB2B}" srcOrd="2" destOrd="0" presId="urn:microsoft.com/office/officeart/2005/8/layout/orgChart1"/>
    <dgm:cxn modelId="{827649EC-E704-477C-A9A8-DDEDB82C3455}" type="presParOf" srcId="{7270232E-D6FE-49D8-86DB-81E684DFC15B}" destId="{DE6BD4E8-BD6F-4744-B943-82CFFDDAFCD3}" srcOrd="3" destOrd="0" presId="urn:microsoft.com/office/officeart/2005/8/layout/orgChart1"/>
    <dgm:cxn modelId="{5EDEEDB7-E137-4797-A32F-40821AEE8D28}" type="presParOf" srcId="{DE6BD4E8-BD6F-4744-B943-82CFFDDAFCD3}" destId="{002BB495-4AAF-4B4D-A1DF-A5A60E8B9FCC}" srcOrd="0" destOrd="0" presId="urn:microsoft.com/office/officeart/2005/8/layout/orgChart1"/>
    <dgm:cxn modelId="{4DA181B0-4E36-4DA4-A2A8-B9F38554DE43}" type="presParOf" srcId="{002BB495-4AAF-4B4D-A1DF-A5A60E8B9FCC}" destId="{9A237893-B372-49E7-B26B-E65B23F832CF}" srcOrd="0" destOrd="0" presId="urn:microsoft.com/office/officeart/2005/8/layout/orgChart1"/>
    <dgm:cxn modelId="{4717FB22-DECF-442E-BCDE-739D24A741C3}" type="presParOf" srcId="{002BB495-4AAF-4B4D-A1DF-A5A60E8B9FCC}" destId="{207EED4C-36FC-448B-96EA-083BF2253645}" srcOrd="1" destOrd="0" presId="urn:microsoft.com/office/officeart/2005/8/layout/orgChart1"/>
    <dgm:cxn modelId="{6A9FF9FA-9C78-48B1-A5BA-DAE1D35A629A}" type="presParOf" srcId="{DE6BD4E8-BD6F-4744-B943-82CFFDDAFCD3}" destId="{D6ABB645-C2E1-480E-B814-EA3096E89CFF}" srcOrd="1" destOrd="0" presId="urn:microsoft.com/office/officeart/2005/8/layout/orgChart1"/>
    <dgm:cxn modelId="{4E5212D5-9F95-40D5-BFE5-AC63C4117D9A}" type="presParOf" srcId="{DE6BD4E8-BD6F-4744-B943-82CFFDDAFCD3}" destId="{BBE9D205-1625-4319-8EA9-CF5B55E40EE2}" srcOrd="2" destOrd="0" presId="urn:microsoft.com/office/officeart/2005/8/layout/orgChart1"/>
    <dgm:cxn modelId="{4B43F265-1FB3-4EFE-97BC-980D84DF7CFF}" type="presParOf" srcId="{7270232E-D6FE-49D8-86DB-81E684DFC15B}" destId="{FA1D7310-8715-400E-B651-56E70E10A02F}" srcOrd="4" destOrd="0" presId="urn:microsoft.com/office/officeart/2005/8/layout/orgChart1"/>
    <dgm:cxn modelId="{A24D0023-DB4E-4A52-9909-570DD7DC90DE}" type="presParOf" srcId="{7270232E-D6FE-49D8-86DB-81E684DFC15B}" destId="{D3B3D5D3-28F5-4EF2-A455-6C5EE387C876}" srcOrd="5" destOrd="0" presId="urn:microsoft.com/office/officeart/2005/8/layout/orgChart1"/>
    <dgm:cxn modelId="{CDDCAD9E-D4DF-4AC7-8929-310C677D36D2}" type="presParOf" srcId="{D3B3D5D3-28F5-4EF2-A455-6C5EE387C876}" destId="{9EE7A2AE-5701-40A9-BD46-E39D0E09E281}" srcOrd="0" destOrd="0" presId="urn:microsoft.com/office/officeart/2005/8/layout/orgChart1"/>
    <dgm:cxn modelId="{1C27153D-8A16-4016-8A6C-9FB1AAC2B98A}" type="presParOf" srcId="{9EE7A2AE-5701-40A9-BD46-E39D0E09E281}" destId="{ED102739-7E9D-4FD9-A7CC-0841BCD651BC}" srcOrd="0" destOrd="0" presId="urn:microsoft.com/office/officeart/2005/8/layout/orgChart1"/>
    <dgm:cxn modelId="{20A99ECD-0F5C-43EE-80A6-EADD5972EB0D}" type="presParOf" srcId="{9EE7A2AE-5701-40A9-BD46-E39D0E09E281}" destId="{20884542-3A0C-43C2-B03D-5919E99841FA}" srcOrd="1" destOrd="0" presId="urn:microsoft.com/office/officeart/2005/8/layout/orgChart1"/>
    <dgm:cxn modelId="{BC219B59-98D1-4116-AF80-255A1FC82591}" type="presParOf" srcId="{D3B3D5D3-28F5-4EF2-A455-6C5EE387C876}" destId="{D926E96B-AF2B-4595-A199-908A69DB5883}" srcOrd="1" destOrd="0" presId="urn:microsoft.com/office/officeart/2005/8/layout/orgChart1"/>
    <dgm:cxn modelId="{BAEB6E2D-1456-4B9C-9343-6B3ED5FAF3DC}" type="presParOf" srcId="{D3B3D5D3-28F5-4EF2-A455-6C5EE387C876}" destId="{620AEDA7-CB9A-49CF-9579-614EB4B91C58}" srcOrd="2" destOrd="0" presId="urn:microsoft.com/office/officeart/2005/8/layout/orgChart1"/>
    <dgm:cxn modelId="{E8DA0B9D-3EF6-46CB-BDA8-A6802A5AD34B}" type="presParOf" srcId="{330D736F-9AAF-4E7D-8052-05155BCCD137}" destId="{CB119DDA-E32C-4F53-82C1-F3369E587A3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D7310-8715-400E-B651-56E70E10A02F}">
      <dsp:nvSpPr>
        <dsp:cNvPr id="0" name=""/>
        <dsp:cNvSpPr/>
      </dsp:nvSpPr>
      <dsp:spPr>
        <a:xfrm>
          <a:off x="2602558" y="1147709"/>
          <a:ext cx="1808239" cy="297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223"/>
              </a:lnTo>
              <a:lnTo>
                <a:pt x="1808239" y="139223"/>
              </a:lnTo>
              <a:lnTo>
                <a:pt x="1808239" y="297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20CB9-7520-420D-A076-3C9B0357CB2B}">
      <dsp:nvSpPr>
        <dsp:cNvPr id="0" name=""/>
        <dsp:cNvSpPr/>
      </dsp:nvSpPr>
      <dsp:spPr>
        <a:xfrm>
          <a:off x="2537460" y="1147709"/>
          <a:ext cx="91440" cy="297818"/>
        </a:xfrm>
        <a:custGeom>
          <a:avLst/>
          <a:gdLst/>
          <a:ahLst/>
          <a:cxnLst/>
          <a:rect l="0" t="0" r="0" b="0"/>
          <a:pathLst>
            <a:path>
              <a:moveTo>
                <a:pt x="65098" y="0"/>
              </a:moveTo>
              <a:lnTo>
                <a:pt x="65098" y="139223"/>
              </a:lnTo>
              <a:lnTo>
                <a:pt x="45720" y="139223"/>
              </a:lnTo>
              <a:lnTo>
                <a:pt x="45720" y="297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545B3-763C-4FB0-A7D3-C7CBDDD9099E}">
      <dsp:nvSpPr>
        <dsp:cNvPr id="0" name=""/>
        <dsp:cNvSpPr/>
      </dsp:nvSpPr>
      <dsp:spPr>
        <a:xfrm>
          <a:off x="755561" y="1147709"/>
          <a:ext cx="1846997" cy="297818"/>
        </a:xfrm>
        <a:custGeom>
          <a:avLst/>
          <a:gdLst/>
          <a:ahLst/>
          <a:cxnLst/>
          <a:rect l="0" t="0" r="0" b="0"/>
          <a:pathLst>
            <a:path>
              <a:moveTo>
                <a:pt x="1846997" y="0"/>
              </a:moveTo>
              <a:lnTo>
                <a:pt x="1846997" y="139223"/>
              </a:lnTo>
              <a:lnTo>
                <a:pt x="0" y="139223"/>
              </a:lnTo>
              <a:lnTo>
                <a:pt x="0" y="297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B1A0C-37C7-4263-A456-7B6079913D2B}">
      <dsp:nvSpPr>
        <dsp:cNvPr id="0" name=""/>
        <dsp:cNvSpPr/>
      </dsp:nvSpPr>
      <dsp:spPr>
        <a:xfrm>
          <a:off x="1847344" y="392494"/>
          <a:ext cx="1510428" cy="755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/>
            <a:t>Cycle A</a:t>
          </a:r>
          <a:endParaRPr lang="en-US" sz="3800" b="1" kern="1200" dirty="0"/>
        </a:p>
      </dsp:txBody>
      <dsp:txXfrm>
        <a:off x="1847344" y="392494"/>
        <a:ext cx="1510428" cy="755214"/>
      </dsp:txXfrm>
    </dsp:sp>
    <dsp:sp modelId="{4B9B5E5B-A461-4398-8D95-B8B3F9F3A4A2}">
      <dsp:nvSpPr>
        <dsp:cNvPr id="0" name=""/>
        <dsp:cNvSpPr/>
      </dsp:nvSpPr>
      <dsp:spPr>
        <a:xfrm>
          <a:off x="346" y="1445528"/>
          <a:ext cx="1510428" cy="755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/>
            <a:t>Box A1</a:t>
          </a:r>
          <a:endParaRPr lang="en-US" sz="3800" b="1" kern="1200" dirty="0"/>
        </a:p>
      </dsp:txBody>
      <dsp:txXfrm>
        <a:off x="346" y="1445528"/>
        <a:ext cx="1510428" cy="755214"/>
      </dsp:txXfrm>
    </dsp:sp>
    <dsp:sp modelId="{9A237893-B372-49E7-B26B-E65B23F832CF}">
      <dsp:nvSpPr>
        <dsp:cNvPr id="0" name=""/>
        <dsp:cNvSpPr/>
      </dsp:nvSpPr>
      <dsp:spPr>
        <a:xfrm>
          <a:off x="1827965" y="1445528"/>
          <a:ext cx="1510428" cy="755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/>
            <a:t>Box A2</a:t>
          </a:r>
          <a:endParaRPr lang="en-US" sz="3800" b="1" kern="1200" dirty="0"/>
        </a:p>
      </dsp:txBody>
      <dsp:txXfrm>
        <a:off x="1827965" y="1445528"/>
        <a:ext cx="1510428" cy="755214"/>
      </dsp:txXfrm>
    </dsp:sp>
    <dsp:sp modelId="{ED102739-7E9D-4FD9-A7CC-0841BCD651BC}">
      <dsp:nvSpPr>
        <dsp:cNvPr id="0" name=""/>
        <dsp:cNvSpPr/>
      </dsp:nvSpPr>
      <dsp:spPr>
        <a:xfrm>
          <a:off x="3655584" y="1445528"/>
          <a:ext cx="1510428" cy="755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/>
            <a:t>Box A3</a:t>
          </a:r>
          <a:endParaRPr lang="en-US" sz="3800" b="1" kern="1200" dirty="0"/>
        </a:p>
      </dsp:txBody>
      <dsp:txXfrm>
        <a:off x="3655584" y="1445528"/>
        <a:ext cx="1510428" cy="7552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D7310-8715-400E-B651-56E70E10A02F}">
      <dsp:nvSpPr>
        <dsp:cNvPr id="0" name=""/>
        <dsp:cNvSpPr/>
      </dsp:nvSpPr>
      <dsp:spPr>
        <a:xfrm>
          <a:off x="2602558" y="1147709"/>
          <a:ext cx="1808239" cy="297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223"/>
              </a:lnTo>
              <a:lnTo>
                <a:pt x="1808239" y="139223"/>
              </a:lnTo>
              <a:lnTo>
                <a:pt x="1808239" y="297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20CB9-7520-420D-A076-3C9B0357CB2B}">
      <dsp:nvSpPr>
        <dsp:cNvPr id="0" name=""/>
        <dsp:cNvSpPr/>
      </dsp:nvSpPr>
      <dsp:spPr>
        <a:xfrm>
          <a:off x="2537460" y="1147709"/>
          <a:ext cx="91440" cy="297818"/>
        </a:xfrm>
        <a:custGeom>
          <a:avLst/>
          <a:gdLst/>
          <a:ahLst/>
          <a:cxnLst/>
          <a:rect l="0" t="0" r="0" b="0"/>
          <a:pathLst>
            <a:path>
              <a:moveTo>
                <a:pt x="65098" y="0"/>
              </a:moveTo>
              <a:lnTo>
                <a:pt x="65098" y="139223"/>
              </a:lnTo>
              <a:lnTo>
                <a:pt x="45720" y="139223"/>
              </a:lnTo>
              <a:lnTo>
                <a:pt x="45720" y="297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545B3-763C-4FB0-A7D3-C7CBDDD9099E}">
      <dsp:nvSpPr>
        <dsp:cNvPr id="0" name=""/>
        <dsp:cNvSpPr/>
      </dsp:nvSpPr>
      <dsp:spPr>
        <a:xfrm>
          <a:off x="755561" y="1147709"/>
          <a:ext cx="1846997" cy="297818"/>
        </a:xfrm>
        <a:custGeom>
          <a:avLst/>
          <a:gdLst/>
          <a:ahLst/>
          <a:cxnLst/>
          <a:rect l="0" t="0" r="0" b="0"/>
          <a:pathLst>
            <a:path>
              <a:moveTo>
                <a:pt x="1846997" y="0"/>
              </a:moveTo>
              <a:lnTo>
                <a:pt x="1846997" y="139223"/>
              </a:lnTo>
              <a:lnTo>
                <a:pt x="0" y="139223"/>
              </a:lnTo>
              <a:lnTo>
                <a:pt x="0" y="297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B1A0C-37C7-4263-A456-7B6079913D2B}">
      <dsp:nvSpPr>
        <dsp:cNvPr id="0" name=""/>
        <dsp:cNvSpPr/>
      </dsp:nvSpPr>
      <dsp:spPr>
        <a:xfrm>
          <a:off x="1847344" y="392494"/>
          <a:ext cx="1510428" cy="755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/>
            <a:t>Cycle B</a:t>
          </a:r>
          <a:endParaRPr lang="en-US" sz="3900" b="1" kern="1200" dirty="0"/>
        </a:p>
      </dsp:txBody>
      <dsp:txXfrm>
        <a:off x="1847344" y="392494"/>
        <a:ext cx="1510428" cy="755214"/>
      </dsp:txXfrm>
    </dsp:sp>
    <dsp:sp modelId="{4B9B5E5B-A461-4398-8D95-B8B3F9F3A4A2}">
      <dsp:nvSpPr>
        <dsp:cNvPr id="0" name=""/>
        <dsp:cNvSpPr/>
      </dsp:nvSpPr>
      <dsp:spPr>
        <a:xfrm>
          <a:off x="346" y="1445528"/>
          <a:ext cx="1510428" cy="755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/>
            <a:t>Box B1</a:t>
          </a:r>
          <a:endParaRPr lang="en-US" sz="3900" b="1" kern="1200" dirty="0"/>
        </a:p>
      </dsp:txBody>
      <dsp:txXfrm>
        <a:off x="346" y="1445528"/>
        <a:ext cx="1510428" cy="755214"/>
      </dsp:txXfrm>
    </dsp:sp>
    <dsp:sp modelId="{9A237893-B372-49E7-B26B-E65B23F832CF}">
      <dsp:nvSpPr>
        <dsp:cNvPr id="0" name=""/>
        <dsp:cNvSpPr/>
      </dsp:nvSpPr>
      <dsp:spPr>
        <a:xfrm>
          <a:off x="1827965" y="1445528"/>
          <a:ext cx="1510428" cy="755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/>
            <a:t>Box B2</a:t>
          </a:r>
          <a:endParaRPr lang="en-US" sz="3900" b="1" kern="1200" dirty="0"/>
        </a:p>
      </dsp:txBody>
      <dsp:txXfrm>
        <a:off x="1827965" y="1445528"/>
        <a:ext cx="1510428" cy="755214"/>
      </dsp:txXfrm>
    </dsp:sp>
    <dsp:sp modelId="{ED102739-7E9D-4FD9-A7CC-0841BCD651BC}">
      <dsp:nvSpPr>
        <dsp:cNvPr id="0" name=""/>
        <dsp:cNvSpPr/>
      </dsp:nvSpPr>
      <dsp:spPr>
        <a:xfrm>
          <a:off x="3655584" y="1445528"/>
          <a:ext cx="1510428" cy="755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/>
            <a:t>Box B3</a:t>
          </a:r>
          <a:endParaRPr lang="en-US" sz="3900" b="1" kern="1200" dirty="0"/>
        </a:p>
      </dsp:txBody>
      <dsp:txXfrm>
        <a:off x="3655584" y="1445528"/>
        <a:ext cx="1510428" cy="755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D6BBF-F7A0-43FC-B71B-9B9492FEE63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F0108-7100-4B66-B98B-0407D2AFB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9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F0108-7100-4B66-B98B-0407D2AFBE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3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17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9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0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0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74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8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7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0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1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E6DA91-B5C3-4EE0-882C-F798464AF24D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6F82DB2-03F9-4E02-95D9-645B79B9094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40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7398" y="2509037"/>
            <a:ext cx="8621002" cy="1646302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</a:rPr>
              <a:t>Grace Health </a:t>
            </a:r>
            <a:br>
              <a:rPr lang="en-US" sz="7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</a:rPr>
              <a:t>Fresh Food Pharmacy </a:t>
            </a:r>
            <a:endParaRPr lang="en-US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053114" y="1692388"/>
            <a:ext cx="1879998" cy="2265792"/>
            <a:chOff x="9053114" y="1692388"/>
            <a:chExt cx="1880003" cy="2265792"/>
          </a:xfrm>
        </p:grpSpPr>
        <p:pic>
          <p:nvPicPr>
            <p:cNvPr id="4" name="Picture 14" descr="Bowl Icon 24344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3691" y="2208755"/>
              <a:ext cx="1749426" cy="1749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9183687" y="2044700"/>
              <a:ext cx="874712" cy="66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18" descr="Apple Icon 60859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3114" y="1692388"/>
              <a:ext cx="1135857" cy="1135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712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Who Can Participate?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11641666" cy="4572001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dirty="0" smtClean="0"/>
              <a:t>Grace Health Patients </a:t>
            </a:r>
          </a:p>
          <a:p>
            <a:r>
              <a:rPr lang="en-US" sz="4000" b="1" dirty="0" smtClean="0"/>
              <a:t>Food Insecure </a:t>
            </a:r>
          </a:p>
          <a:p>
            <a:r>
              <a:rPr lang="en-US" sz="4000" b="1" dirty="0" smtClean="0"/>
              <a:t>Nutrition Related Chronic Disease  </a:t>
            </a:r>
          </a:p>
          <a:p>
            <a:pPr lvl="1"/>
            <a:r>
              <a:rPr lang="en-US" sz="3800" b="1" dirty="0" smtClean="0"/>
              <a:t>Diabetes </a:t>
            </a:r>
          </a:p>
          <a:p>
            <a:pPr lvl="1"/>
            <a:r>
              <a:rPr lang="en-US" sz="3800" b="1" dirty="0" smtClean="0"/>
              <a:t>Pre Diabetes</a:t>
            </a:r>
          </a:p>
          <a:p>
            <a:pPr lvl="1"/>
            <a:r>
              <a:rPr lang="en-US" sz="3800" b="1" dirty="0" smtClean="0"/>
              <a:t>Gestational Diabetes </a:t>
            </a:r>
          </a:p>
          <a:p>
            <a:pPr lvl="1"/>
            <a:r>
              <a:rPr lang="en-US" sz="3800" b="1" dirty="0" smtClean="0"/>
              <a:t>High Blood Pressure</a:t>
            </a:r>
          </a:p>
          <a:p>
            <a:pPr lvl="1"/>
            <a:r>
              <a:rPr lang="en-US" sz="3800" b="1" dirty="0" smtClean="0"/>
              <a:t>Obesity </a:t>
            </a:r>
          </a:p>
          <a:p>
            <a:r>
              <a:rPr lang="en-US" sz="4200" b="1" dirty="0" smtClean="0"/>
              <a:t>Willing to prepare food boxes &amp; participate in health coaching 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161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Patients Receive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09234"/>
            <a:ext cx="10058400" cy="402336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From South Michigan Food Bank </a:t>
            </a:r>
          </a:p>
          <a:p>
            <a:pPr lvl="1"/>
            <a:r>
              <a:rPr lang="en-US" sz="3800" b="1" dirty="0" smtClean="0"/>
              <a:t>Food Box – Delivered Biweekly</a:t>
            </a:r>
          </a:p>
          <a:p>
            <a:pPr lvl="1"/>
            <a:r>
              <a:rPr lang="en-US" sz="3800" b="1" dirty="0" smtClean="0"/>
              <a:t>Recipe and Nutrition Tips Book with Recipe Videos</a:t>
            </a:r>
          </a:p>
          <a:p>
            <a:pPr lvl="1"/>
            <a:r>
              <a:rPr lang="en-US" sz="3800" b="1" dirty="0" smtClean="0"/>
              <a:t>Cooking “Kick Off” kit</a:t>
            </a:r>
          </a:p>
          <a:p>
            <a:r>
              <a:rPr lang="en-US" sz="4000" b="1" dirty="0" smtClean="0"/>
              <a:t>From Grace Health </a:t>
            </a:r>
          </a:p>
          <a:p>
            <a:pPr lvl="1"/>
            <a:r>
              <a:rPr lang="en-US" sz="3800" b="1" dirty="0" smtClean="0"/>
              <a:t>Clinic Healthcare </a:t>
            </a:r>
          </a:p>
          <a:p>
            <a:pPr lvl="1"/>
            <a:r>
              <a:rPr lang="en-US" sz="3800" b="1" dirty="0"/>
              <a:t>Monthly Health Coaching</a:t>
            </a:r>
          </a:p>
          <a:p>
            <a:endParaRPr lang="en-US" sz="4000" b="1" dirty="0" smtClean="0"/>
          </a:p>
          <a:p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274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Food Box Details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616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Biweekly Cycle Menu</a:t>
            </a:r>
          </a:p>
          <a:p>
            <a:pPr lvl="1"/>
            <a:r>
              <a:rPr lang="en-US" sz="3800" b="1" dirty="0" smtClean="0"/>
              <a:t>3 choices each cycle - 6 boxes total</a:t>
            </a:r>
          </a:p>
          <a:p>
            <a:r>
              <a:rPr lang="en-US" sz="4000" b="1" dirty="0" smtClean="0"/>
              <a:t>Printed Recipes</a:t>
            </a:r>
          </a:p>
          <a:p>
            <a:r>
              <a:rPr lang="en-US" sz="4000" b="1" dirty="0" smtClean="0"/>
              <a:t>Box Labels</a:t>
            </a:r>
          </a:p>
          <a:p>
            <a:pPr lvl="1"/>
            <a:r>
              <a:rPr lang="en-US" sz="3800" b="1" dirty="0" smtClean="0"/>
              <a:t>For type of box (3 each cycle) </a:t>
            </a:r>
          </a:p>
          <a:p>
            <a:pPr lvl="1"/>
            <a:r>
              <a:rPr lang="en-US" sz="3800" b="1" dirty="0" smtClean="0"/>
              <a:t>Allergens (milk choice) </a:t>
            </a:r>
          </a:p>
          <a:p>
            <a:pPr marL="0" indent="0">
              <a:buNone/>
            </a:pPr>
            <a:endParaRPr lang="en-US" sz="4000" b="1" dirty="0" smtClean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23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Food Box Details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Each patient receives food biweekly (delivered to their home)</a:t>
            </a:r>
          </a:p>
          <a:p>
            <a:pPr lvl="1"/>
            <a:r>
              <a:rPr lang="en-US" sz="3800" b="1" dirty="0" smtClean="0"/>
              <a:t>Low enrollment, biweekly food box packing</a:t>
            </a:r>
          </a:p>
          <a:p>
            <a:pPr lvl="1"/>
            <a:r>
              <a:rPr lang="en-US" sz="3800" b="1" dirty="0" smtClean="0"/>
              <a:t>High enrollment, weekly may be needed</a:t>
            </a:r>
          </a:p>
          <a:p>
            <a:pPr marL="0" indent="0">
              <a:buNone/>
            </a:pPr>
            <a:endParaRPr lang="en-US" sz="4000" b="1" dirty="0" smtClean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152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Food Box Menus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 </a:t>
            </a:r>
          </a:p>
          <a:p>
            <a:r>
              <a:rPr lang="en-US" sz="4000" b="1" dirty="0" smtClean="0"/>
              <a:t> </a:t>
            </a:r>
          </a:p>
          <a:p>
            <a:pPr marL="0" indent="0">
              <a:buNone/>
            </a:pPr>
            <a:endParaRPr lang="en-US" sz="4000" b="1" dirty="0" smtClean="0"/>
          </a:p>
          <a:p>
            <a:endParaRPr lang="en-US" sz="4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9283290"/>
              </p:ext>
            </p:extLst>
          </p:nvPr>
        </p:nvGraphicFramePr>
        <p:xfrm>
          <a:off x="980440" y="1557868"/>
          <a:ext cx="5166360" cy="2573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416040" y="2150534"/>
            <a:ext cx="555752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/>
              <a:t>Cycle A on Weeks 1 and 2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 </a:t>
            </a:r>
          </a:p>
          <a:p>
            <a:r>
              <a:rPr lang="en-US" sz="4000" b="1" dirty="0" smtClean="0"/>
              <a:t>Cycle B on Weeks 3 and 4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4000" b="1" dirty="0" smtClean="0"/>
          </a:p>
          <a:p>
            <a:endParaRPr lang="en-US" sz="40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51026955"/>
              </p:ext>
            </p:extLst>
          </p:nvPr>
        </p:nvGraphicFramePr>
        <p:xfrm>
          <a:off x="980440" y="3842174"/>
          <a:ext cx="5166360" cy="2573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324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Menu Example Cycle A1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4774"/>
            <a:ext cx="635508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Dozen eggs (staple)</a:t>
            </a:r>
          </a:p>
          <a:p>
            <a:pPr marL="0" indent="0">
              <a:buNone/>
            </a:pPr>
            <a:r>
              <a:rPr lang="en-US" sz="2400" b="1" dirty="0"/>
              <a:t>Cereal or oats (staple) </a:t>
            </a:r>
          </a:p>
          <a:p>
            <a:pPr marL="0" indent="0">
              <a:buNone/>
            </a:pPr>
            <a:r>
              <a:rPr lang="en-US" sz="2400" b="1" dirty="0"/>
              <a:t>Milk (staple) </a:t>
            </a:r>
          </a:p>
          <a:p>
            <a:pPr marL="0" indent="0">
              <a:buNone/>
            </a:pPr>
            <a:r>
              <a:rPr lang="en-US" sz="2400" b="1" dirty="0"/>
              <a:t>Frozen/fresh fruit - apples (staple)</a:t>
            </a:r>
          </a:p>
          <a:p>
            <a:pPr marL="0" indent="0">
              <a:buNone/>
            </a:pPr>
            <a:r>
              <a:rPr lang="en-US" sz="2400" b="1" dirty="0"/>
              <a:t>Frozen/fresh vegetable (staple)</a:t>
            </a:r>
          </a:p>
          <a:p>
            <a:pPr marL="0" indent="0">
              <a:buNone/>
            </a:pPr>
            <a:r>
              <a:rPr lang="en-US" sz="2400" b="1" dirty="0"/>
              <a:t>1# ground turkey (turkey tacos)</a:t>
            </a:r>
          </a:p>
          <a:p>
            <a:pPr marL="0" indent="0">
              <a:buNone/>
            </a:pPr>
            <a:r>
              <a:rPr lang="en-US" sz="2400" b="1" dirty="0"/>
              <a:t>Head lettuce (turkey tacos)</a:t>
            </a:r>
          </a:p>
          <a:p>
            <a:pPr marL="0" indent="0">
              <a:buNone/>
            </a:pPr>
            <a:r>
              <a:rPr lang="en-US" sz="2400" b="1" dirty="0"/>
              <a:t>2 tomatoes (turkey tacos)</a:t>
            </a:r>
          </a:p>
          <a:p>
            <a:pPr marL="0" indent="0">
              <a:buNone/>
            </a:pPr>
            <a:r>
              <a:rPr lang="en-US" sz="2400" b="1" dirty="0"/>
              <a:t>8 </a:t>
            </a:r>
            <a:r>
              <a:rPr lang="en-US" sz="2400" b="1" dirty="0" err="1"/>
              <a:t>oz</a:t>
            </a:r>
            <a:r>
              <a:rPr lang="en-US" sz="2400" b="1" dirty="0"/>
              <a:t> cheese (cheddar or </a:t>
            </a:r>
            <a:r>
              <a:rPr lang="en-US" sz="2400" b="1" dirty="0" smtClean="0"/>
              <a:t>Mexican) </a:t>
            </a:r>
            <a:r>
              <a:rPr lang="en-US" sz="2400" b="1" dirty="0"/>
              <a:t>(turkey tacos)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63640" y="1847428"/>
            <a:ext cx="5928360" cy="402336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2400" b="1" dirty="0" smtClean="0"/>
              <a:t>1 can pinto beans (or black bean or other) (turkey tacos)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b="1" dirty="0" smtClean="0"/>
              <a:t>16 taco shells (hard or soft) (turkey tacos)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b="1" dirty="0" smtClean="0"/>
              <a:t>2 cans black beans (soup)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b="1" dirty="0" smtClean="0"/>
              <a:t>1 onion (soup)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b="1" dirty="0" smtClean="0"/>
              <a:t>1 # carrots (soup)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b="1" dirty="0" smtClean="0"/>
              <a:t>1# Celery (soup)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b="1" dirty="0" smtClean="0"/>
              <a:t>Apples – 1 for soup, more for other recipes (soup)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b="1" dirty="0" smtClean="0"/>
              <a:t>1 can corn (or frozen) (soup)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b="1" dirty="0" smtClean="0"/>
              <a:t>  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2400" b="1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673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Kick off Event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January 28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from 5:30 – 7:00 pm</a:t>
            </a:r>
          </a:p>
          <a:p>
            <a:r>
              <a:rPr lang="en-US" sz="4000" b="1" dirty="0" smtClean="0"/>
              <a:t>Food distribution at Grace Health </a:t>
            </a:r>
          </a:p>
          <a:p>
            <a:r>
              <a:rPr lang="en-US" sz="4000" b="1" dirty="0" smtClean="0"/>
              <a:t>Advertising Fresh Food Pharmacy Program </a:t>
            </a:r>
          </a:p>
          <a:p>
            <a:r>
              <a:rPr lang="en-US" sz="4000" b="1" dirty="0" smtClean="0"/>
              <a:t>  </a:t>
            </a:r>
          </a:p>
          <a:p>
            <a:pPr marL="0" indent="0">
              <a:buNone/>
            </a:pPr>
            <a:endParaRPr lang="en-US" sz="4000" b="1" dirty="0" smtClean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899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Project Timeframe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February/March Launch </a:t>
            </a:r>
          </a:p>
          <a:p>
            <a:r>
              <a:rPr lang="en-US" sz="4000" b="1" dirty="0" smtClean="0"/>
              <a:t>6 month enrollment </a:t>
            </a:r>
          </a:p>
          <a:p>
            <a:r>
              <a:rPr lang="en-US" sz="4000" b="1" dirty="0" smtClean="0"/>
              <a:t>9-12 months total length </a:t>
            </a:r>
          </a:p>
          <a:p>
            <a:pPr lvl="1"/>
            <a:r>
              <a:rPr lang="en-US" sz="3800" b="1" dirty="0" smtClean="0"/>
              <a:t>(March 2021 – March 2022)</a:t>
            </a:r>
          </a:p>
          <a:p>
            <a:pPr marL="0" indent="0">
              <a:buNone/>
            </a:pPr>
            <a:endParaRPr lang="en-US" sz="4000" b="1" dirty="0" smtClean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915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Number of Patients Expected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Goal: 350</a:t>
            </a:r>
          </a:p>
          <a:p>
            <a:r>
              <a:rPr lang="en-US" sz="4000" b="1" dirty="0" smtClean="0"/>
              <a:t>Begin enrollment in March, maybe 50 and scaling up </a:t>
            </a:r>
          </a:p>
          <a:p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01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Questions?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/>
          </a:p>
          <a:p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endParaRPr lang="en-US" sz="4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993439" y="1794934"/>
            <a:ext cx="3276046" cy="4131734"/>
            <a:chOff x="9087302" y="1692388"/>
            <a:chExt cx="1837268" cy="2265792"/>
          </a:xfrm>
        </p:grpSpPr>
        <p:pic>
          <p:nvPicPr>
            <p:cNvPr id="5" name="Picture 14" descr="Bowl Icon 24344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5144" y="2208755"/>
              <a:ext cx="1749426" cy="1749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9183687" y="2044700"/>
              <a:ext cx="874712" cy="66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18" descr="Apple Icon 60859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7302" y="1692388"/>
              <a:ext cx="1135857" cy="1135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7361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Program Overview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Provide </a:t>
            </a:r>
            <a:r>
              <a:rPr lang="en-US" sz="4000" b="1" u="sng" dirty="0" smtClean="0"/>
              <a:t>nutritious foods</a:t>
            </a:r>
            <a:r>
              <a:rPr lang="en-US" sz="4000" b="1" dirty="0" smtClean="0"/>
              <a:t> and </a:t>
            </a:r>
            <a:r>
              <a:rPr lang="en-US" sz="4000" b="1" u="sng" dirty="0" smtClean="0"/>
              <a:t>health coaching</a:t>
            </a:r>
            <a:r>
              <a:rPr lang="en-US" sz="4000" b="1" dirty="0" smtClean="0"/>
              <a:t> to </a:t>
            </a:r>
            <a:r>
              <a:rPr lang="en-US" sz="4000" b="1" u="sng" dirty="0" smtClean="0"/>
              <a:t>food insecure</a:t>
            </a:r>
            <a:r>
              <a:rPr lang="en-US" sz="4000" b="1" dirty="0" smtClean="0"/>
              <a:t> clinic patients who are managing chronic </a:t>
            </a:r>
            <a:r>
              <a:rPr lang="en-US" sz="4000" b="1" u="sng" dirty="0" smtClean="0"/>
              <a:t>nutrition related conditions</a:t>
            </a:r>
          </a:p>
          <a:p>
            <a:endParaRPr lang="en-US" sz="4000" b="1" dirty="0" smtClean="0"/>
          </a:p>
          <a:p>
            <a:endParaRPr lang="en-US" sz="4000" b="1" dirty="0"/>
          </a:p>
        </p:txBody>
      </p:sp>
      <p:pic>
        <p:nvPicPr>
          <p:cNvPr id="13" name="Picture 22" descr="talking Icon 5652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4067174"/>
            <a:ext cx="1673225" cy="167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ealthy Food Icon 35035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75" y="387349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6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Partners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/>
          </a:p>
        </p:txBody>
      </p:sp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543" y="2881896"/>
            <a:ext cx="5001438" cy="128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08" y="2259475"/>
            <a:ext cx="3636591" cy="266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3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Partners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32" name="Picture 8" descr="Grace Heal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115533"/>
            <a:ext cx="3378200" cy="121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012" y="2361989"/>
            <a:ext cx="635317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2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Fresh Food Pharmacy Intro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Nutrition            Health</a:t>
            </a:r>
          </a:p>
          <a:p>
            <a:r>
              <a:rPr lang="en-US" sz="4000" b="1" dirty="0" smtClean="0"/>
              <a:t>Clinic provides “prescription food”</a:t>
            </a:r>
          </a:p>
          <a:p>
            <a:endParaRPr lang="en-US" sz="40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5014514" y="3603302"/>
            <a:ext cx="1879998" cy="2265792"/>
            <a:chOff x="9053114" y="1692388"/>
            <a:chExt cx="1880003" cy="2265792"/>
          </a:xfrm>
        </p:grpSpPr>
        <p:pic>
          <p:nvPicPr>
            <p:cNvPr id="6" name="Picture 14" descr="Bowl Icon 24344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3691" y="2208755"/>
              <a:ext cx="1749426" cy="1749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9183687" y="2044700"/>
              <a:ext cx="874712" cy="66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18" descr="Apple Icon 60859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3114" y="1692388"/>
              <a:ext cx="1135857" cy="1135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ight Arrow 8"/>
          <p:cNvSpPr/>
          <p:nvPr/>
        </p:nvSpPr>
        <p:spPr>
          <a:xfrm>
            <a:off x="3429000" y="1845734"/>
            <a:ext cx="838200" cy="596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Why Food as Medicine?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4260006"/>
              </p:ext>
            </p:extLst>
          </p:nvPr>
        </p:nvGraphicFramePr>
        <p:xfrm>
          <a:off x="0" y="190500"/>
          <a:ext cx="12090400" cy="596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2" name="Picture 4" descr="Money Icon 19608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1" y="2865359"/>
            <a:ext cx="1659016" cy="165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5260" y="2955925"/>
            <a:ext cx="2098040" cy="1568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Food Insecurity 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249930" y="2955925"/>
            <a:ext cx="2711450" cy="1568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Health Disparities &amp; Disease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6887527" y="2955925"/>
            <a:ext cx="2282190" cy="1568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Poorly Managed Health</a:t>
            </a:r>
            <a:endParaRPr lang="en-US" sz="3200" b="1" dirty="0"/>
          </a:p>
        </p:txBody>
      </p:sp>
      <p:sp>
        <p:nvSpPr>
          <p:cNvPr id="10" name="Up Arrow 9"/>
          <p:cNvSpPr/>
          <p:nvPr/>
        </p:nvSpPr>
        <p:spPr>
          <a:xfrm rot="5400000">
            <a:off x="2482344" y="3368963"/>
            <a:ext cx="550128" cy="7154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5400000">
            <a:off x="9356377" y="3346321"/>
            <a:ext cx="550128" cy="7154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rved Up Arrow 12"/>
          <p:cNvSpPr/>
          <p:nvPr/>
        </p:nvSpPr>
        <p:spPr>
          <a:xfrm>
            <a:off x="990600" y="4648200"/>
            <a:ext cx="7391400" cy="126450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48050" y="4994799"/>
            <a:ext cx="2276793" cy="722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Continued Food Insecurity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Up Arrow 15"/>
          <p:cNvSpPr/>
          <p:nvPr/>
        </p:nvSpPr>
        <p:spPr>
          <a:xfrm rot="5400000">
            <a:off x="6164669" y="3368964"/>
            <a:ext cx="550128" cy="7154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5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Grace Health Pilot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Design and pilot </a:t>
            </a:r>
            <a:r>
              <a:rPr lang="en-US" sz="4000" b="1" u="sng" dirty="0" smtClean="0"/>
              <a:t>replicable model</a:t>
            </a:r>
            <a:r>
              <a:rPr lang="en-US" sz="4000" b="1" dirty="0" smtClean="0"/>
              <a:t> for fresh food pharmacies between </a:t>
            </a:r>
            <a:r>
              <a:rPr lang="en-US" sz="4000" b="1" u="sng" dirty="0" smtClean="0"/>
              <a:t>food bank</a:t>
            </a:r>
            <a:r>
              <a:rPr lang="en-US" sz="4000" b="1" dirty="0" smtClean="0"/>
              <a:t> and </a:t>
            </a:r>
            <a:r>
              <a:rPr lang="en-US" sz="4000" b="1" u="sng" dirty="0" smtClean="0"/>
              <a:t>FQHC</a:t>
            </a:r>
            <a:r>
              <a:rPr lang="en-US" sz="4000" b="1" dirty="0" smtClean="0"/>
              <a:t> partnerships 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 </a:t>
            </a:r>
          </a:p>
          <a:p>
            <a:endParaRPr lang="en-US" sz="4000" b="1" dirty="0" smtClean="0"/>
          </a:p>
          <a:p>
            <a:endParaRPr lang="en-US" sz="4000" b="1" dirty="0" smtClean="0"/>
          </a:p>
          <a:p>
            <a:endParaRPr lang="en-US" sz="4000" b="1" dirty="0"/>
          </a:p>
        </p:txBody>
      </p:sp>
      <p:pic>
        <p:nvPicPr>
          <p:cNvPr id="9218" name="Picture 2" descr="Food Bank Icon 16738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4" y="3824393"/>
            <a:ext cx="2435225" cy="243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ospital Icon 15530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193" y="3862493"/>
            <a:ext cx="2127780" cy="212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-Right Arrow 7"/>
          <p:cNvSpPr/>
          <p:nvPr/>
        </p:nvSpPr>
        <p:spPr>
          <a:xfrm>
            <a:off x="5321870" y="4757357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Project</a:t>
            </a:r>
            <a:r>
              <a:rPr lang="en-US" sz="6600" b="1" dirty="0" smtClean="0"/>
              <a:t> 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Goals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08189"/>
            <a:ext cx="8596668" cy="469741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Short Term: Pilot Study (~1 year)</a:t>
            </a:r>
          </a:p>
          <a:p>
            <a:pPr marL="457200" lvl="1" indent="0">
              <a:buNone/>
            </a:pPr>
            <a:r>
              <a:rPr lang="en-US" sz="3800" b="1" dirty="0" smtClean="0"/>
              <a:t>        Food Security </a:t>
            </a:r>
          </a:p>
          <a:p>
            <a:pPr marL="457200" lvl="1" indent="0">
              <a:buNone/>
            </a:pPr>
            <a:r>
              <a:rPr lang="en-US" sz="3800" b="1" dirty="0"/>
              <a:t> </a:t>
            </a:r>
            <a:r>
              <a:rPr lang="en-US" sz="3800" b="1" dirty="0" smtClean="0"/>
              <a:t>       Health Outcomes </a:t>
            </a:r>
          </a:p>
          <a:p>
            <a:pPr marL="457200" lvl="1" indent="0">
              <a:buNone/>
            </a:pPr>
            <a:r>
              <a:rPr lang="en-US" sz="3800" b="1" dirty="0" smtClean="0"/>
              <a:t>        Healthcare Cost</a:t>
            </a:r>
          </a:p>
          <a:p>
            <a:r>
              <a:rPr lang="en-US" sz="4000" b="1" dirty="0" smtClean="0"/>
              <a:t>Long Term: </a:t>
            </a:r>
          </a:p>
          <a:p>
            <a:pPr lvl="1"/>
            <a:r>
              <a:rPr lang="en-US" sz="3800" b="1" dirty="0" smtClean="0"/>
              <a:t>Scalability and Sustainability</a:t>
            </a:r>
            <a:r>
              <a:rPr lang="en-US" sz="3600" b="1" dirty="0" smtClean="0"/>
              <a:t> </a:t>
            </a:r>
          </a:p>
          <a:p>
            <a:pPr lvl="1"/>
            <a:r>
              <a:rPr lang="en-US" sz="3800" b="1" dirty="0" smtClean="0"/>
              <a:t>Long Term Funding </a:t>
            </a:r>
          </a:p>
          <a:p>
            <a:endParaRPr lang="en-US" sz="4000" b="1" dirty="0"/>
          </a:p>
        </p:txBody>
      </p:sp>
      <p:sp>
        <p:nvSpPr>
          <p:cNvPr id="6" name="Up Arrow 5"/>
          <p:cNvSpPr/>
          <p:nvPr/>
        </p:nvSpPr>
        <p:spPr>
          <a:xfrm>
            <a:off x="1323704" y="3184070"/>
            <a:ext cx="566057" cy="5050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1323703" y="2568199"/>
            <a:ext cx="566057" cy="5050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10800000">
            <a:off x="1336760" y="3893819"/>
            <a:ext cx="566057" cy="5050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Money Icon 19608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582" y="4871066"/>
            <a:ext cx="1254760" cy="125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Healthy Food Icon 34795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874" y="2136396"/>
            <a:ext cx="1508397" cy="1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ealthy Icon 13372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924" y="3467098"/>
            <a:ext cx="1449398" cy="144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0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Research and Evaluation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Patients </a:t>
            </a:r>
          </a:p>
          <a:p>
            <a:pPr lvl="1"/>
            <a:r>
              <a:rPr lang="en-US" sz="3800" b="1" dirty="0" smtClean="0"/>
              <a:t>Health Metrics </a:t>
            </a:r>
          </a:p>
          <a:p>
            <a:pPr lvl="1"/>
            <a:r>
              <a:rPr lang="en-US" sz="3800" b="1" dirty="0" smtClean="0"/>
              <a:t>Behavior Change Survey </a:t>
            </a:r>
          </a:p>
          <a:p>
            <a:pPr lvl="1"/>
            <a:r>
              <a:rPr lang="en-US" sz="3800" b="1" dirty="0" smtClean="0"/>
              <a:t>Fresh Food Pharmacy Use</a:t>
            </a:r>
          </a:p>
          <a:p>
            <a:pPr lvl="1"/>
            <a:r>
              <a:rPr lang="en-US" sz="3800" b="1" dirty="0" smtClean="0"/>
              <a:t>Process improvement – focus groups </a:t>
            </a:r>
            <a:endParaRPr lang="en-US" sz="4000" b="1" dirty="0" smtClean="0"/>
          </a:p>
          <a:p>
            <a:r>
              <a:rPr lang="en-US" sz="4000" b="1" dirty="0" smtClean="0"/>
              <a:t>Food Bank and Grace Health Staff </a:t>
            </a:r>
          </a:p>
          <a:p>
            <a:pPr lvl="1"/>
            <a:r>
              <a:rPr lang="en-US" sz="3800" b="1" dirty="0" smtClean="0"/>
              <a:t>Process improvement – focus groups </a:t>
            </a:r>
            <a:endParaRPr lang="en-US" sz="34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657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1706</TotalTime>
  <Words>489</Words>
  <Application>Microsoft Office PowerPoint</Application>
  <PresentationFormat>Widescreen</PresentationFormat>
  <Paragraphs>119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Calibri Light</vt:lpstr>
      <vt:lpstr>Retrospect</vt:lpstr>
      <vt:lpstr>Grace Health  Fresh Food Pharmacy </vt:lpstr>
      <vt:lpstr>Program Overview </vt:lpstr>
      <vt:lpstr>Partners </vt:lpstr>
      <vt:lpstr>Partners </vt:lpstr>
      <vt:lpstr>Fresh Food Pharmacy Intro </vt:lpstr>
      <vt:lpstr>Why Food as Medicine?</vt:lpstr>
      <vt:lpstr>Grace Health Pilot </vt:lpstr>
      <vt:lpstr>Project Goals</vt:lpstr>
      <vt:lpstr>Research and Evaluation</vt:lpstr>
      <vt:lpstr>Who Can Participate? </vt:lpstr>
      <vt:lpstr>Patients Receive </vt:lpstr>
      <vt:lpstr>Food Box Details </vt:lpstr>
      <vt:lpstr>Food Box Details </vt:lpstr>
      <vt:lpstr>Food Box Menus </vt:lpstr>
      <vt:lpstr>Menu Example Cycle A1</vt:lpstr>
      <vt:lpstr>Kick off Event </vt:lpstr>
      <vt:lpstr>Project Timeframe</vt:lpstr>
      <vt:lpstr>Number of Patients Expected </vt:lpstr>
      <vt:lpstr>Questions?</vt:lpstr>
    </vt:vector>
  </TitlesOfParts>
  <Company>South Michigan Food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Health Project Overview</dc:title>
  <dc:creator>Amanda Feighner</dc:creator>
  <cp:lastModifiedBy>Amanda Feighner</cp:lastModifiedBy>
  <cp:revision>66</cp:revision>
  <dcterms:created xsi:type="dcterms:W3CDTF">2021-01-05T01:01:47Z</dcterms:created>
  <dcterms:modified xsi:type="dcterms:W3CDTF">2021-01-07T17:50:16Z</dcterms:modified>
</cp:coreProperties>
</file>